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9"/>
  </p:notesMasterIdLst>
  <p:sldIdLst>
    <p:sldId id="321" r:id="rId4"/>
    <p:sldId id="320" r:id="rId5"/>
    <p:sldId id="308" r:id="rId6"/>
    <p:sldId id="317" r:id="rId7"/>
    <p:sldId id="257" r:id="rId8"/>
    <p:sldId id="322" r:id="rId9"/>
    <p:sldId id="323" r:id="rId10"/>
    <p:sldId id="315" r:id="rId11"/>
    <p:sldId id="311" r:id="rId12"/>
    <p:sldId id="260" r:id="rId13"/>
    <p:sldId id="259" r:id="rId14"/>
    <p:sldId id="263" r:id="rId15"/>
    <p:sldId id="324" r:id="rId16"/>
    <p:sldId id="294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8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C7742D-D84A-8452-76C8-FDD0368E9CBF}" v="6" dt="2024-08-16T07:17:30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ne Ejsing-Duun" userId="S::ai06tl@plan.aau.dk::c49b1ba9-1430-45e0-a81d-04b9fadb1d12" providerId="AD" clId="Web-{702E59F9-5A05-CD3D-7705-1D699195A221}"/>
    <pc:docChg chg="delSld modSld">
      <pc:chgData name="Stine Ejsing-Duun" userId="S::ai06tl@plan.aau.dk::c49b1ba9-1430-45e0-a81d-04b9fadb1d12" providerId="AD" clId="Web-{702E59F9-5A05-CD3D-7705-1D699195A221}" dt="2024-06-12T10:43:34.499" v="13" actId="20577"/>
      <pc:docMkLst>
        <pc:docMk/>
      </pc:docMkLst>
      <pc:sldChg chg="del">
        <pc:chgData name="Stine Ejsing-Duun" userId="S::ai06tl@plan.aau.dk::c49b1ba9-1430-45e0-a81d-04b9fadb1d12" providerId="AD" clId="Web-{702E59F9-5A05-CD3D-7705-1D699195A221}" dt="2024-06-12T10:43:10.373" v="5"/>
        <pc:sldMkLst>
          <pc:docMk/>
          <pc:sldMk cId="3424942676" sldId="256"/>
        </pc:sldMkLst>
      </pc:sldChg>
      <pc:sldChg chg="modSp">
        <pc:chgData name="Stine Ejsing-Duun" userId="S::ai06tl@plan.aau.dk::c49b1ba9-1430-45e0-a81d-04b9fadb1d12" providerId="AD" clId="Web-{702E59F9-5A05-CD3D-7705-1D699195A221}" dt="2024-06-12T10:42:12.403" v="2" actId="20577"/>
        <pc:sldMkLst>
          <pc:docMk/>
          <pc:sldMk cId="25743835" sldId="310"/>
        </pc:sldMkLst>
        <pc:spChg chg="mod">
          <ac:chgData name="Stine Ejsing-Duun" userId="S::ai06tl@plan.aau.dk::c49b1ba9-1430-45e0-a81d-04b9fadb1d12" providerId="AD" clId="Web-{702E59F9-5A05-CD3D-7705-1D699195A221}" dt="2024-06-12T10:42:12.403" v="2" actId="20577"/>
          <ac:spMkLst>
            <pc:docMk/>
            <pc:sldMk cId="25743835" sldId="310"/>
            <ac:spMk id="3" creationId="{EF86CFFB-D594-1DFD-E0F5-2B8548F0EBE1}"/>
          </ac:spMkLst>
        </pc:spChg>
      </pc:sldChg>
      <pc:sldChg chg="mod setBg">
        <pc:chgData name="Stine Ejsing-Duun" userId="S::ai06tl@plan.aau.dk::c49b1ba9-1430-45e0-a81d-04b9fadb1d12" providerId="AD" clId="Web-{702E59F9-5A05-CD3D-7705-1D699195A221}" dt="2024-06-12T10:43:03.888" v="4"/>
        <pc:sldMkLst>
          <pc:docMk/>
          <pc:sldMk cId="2137109257" sldId="311"/>
        </pc:sldMkLst>
      </pc:sldChg>
      <pc:sldChg chg="modSp">
        <pc:chgData name="Stine Ejsing-Duun" userId="S::ai06tl@plan.aau.dk::c49b1ba9-1430-45e0-a81d-04b9fadb1d12" providerId="AD" clId="Web-{702E59F9-5A05-CD3D-7705-1D699195A221}" dt="2024-06-12T10:43:34.499" v="13" actId="20577"/>
        <pc:sldMkLst>
          <pc:docMk/>
          <pc:sldMk cId="3319817889" sldId="317"/>
        </pc:sldMkLst>
        <pc:spChg chg="mod">
          <ac:chgData name="Stine Ejsing-Duun" userId="S::ai06tl@plan.aau.dk::c49b1ba9-1430-45e0-a81d-04b9fadb1d12" providerId="AD" clId="Web-{702E59F9-5A05-CD3D-7705-1D699195A221}" dt="2024-06-12T10:43:34.499" v="13" actId="20577"/>
          <ac:spMkLst>
            <pc:docMk/>
            <pc:sldMk cId="3319817889" sldId="317"/>
            <ac:spMk id="5" creationId="{434C6A8D-FD26-B09D-8761-DDDA41C20193}"/>
          </ac:spMkLst>
        </pc:spChg>
      </pc:sldChg>
    </pc:docChg>
  </pc:docChgLst>
  <pc:docChgLst>
    <pc:chgData name="sanl@kp.dk" userId="S::urn:spo:guest#sanl@kp.dk::" providerId="AD" clId="Web-{272FACCE-7373-2736-5044-54CBA1B6563D}"/>
    <pc:docChg chg="addSld delSld modSld sldOrd">
      <pc:chgData name="sanl@kp.dk" userId="S::urn:spo:guest#sanl@kp.dk::" providerId="AD" clId="Web-{272FACCE-7373-2736-5044-54CBA1B6563D}" dt="2024-06-12T12:31:48.176" v="1498"/>
      <pc:docMkLst>
        <pc:docMk/>
      </pc:docMkLst>
      <pc:sldChg chg="modSp add">
        <pc:chgData name="sanl@kp.dk" userId="S::urn:spo:guest#sanl@kp.dk::" providerId="AD" clId="Web-{272FACCE-7373-2736-5044-54CBA1B6563D}" dt="2024-06-12T11:29:35.691" v="625" actId="20577"/>
        <pc:sldMkLst>
          <pc:docMk/>
          <pc:sldMk cId="4100263672" sldId="257"/>
        </pc:sldMkLst>
        <pc:spChg chg="mod">
          <ac:chgData name="sanl@kp.dk" userId="S::urn:spo:guest#sanl@kp.dk::" providerId="AD" clId="Web-{272FACCE-7373-2736-5044-54CBA1B6563D}" dt="2024-06-12T10:49:01.396" v="26" actId="20577"/>
          <ac:spMkLst>
            <pc:docMk/>
            <pc:sldMk cId="4100263672" sldId="257"/>
            <ac:spMk id="2" creationId="{DC02BA3B-3145-1F27-C785-B53335EFC083}"/>
          </ac:spMkLst>
        </pc:spChg>
        <pc:spChg chg="mod">
          <ac:chgData name="sanl@kp.dk" userId="S::urn:spo:guest#sanl@kp.dk::" providerId="AD" clId="Web-{272FACCE-7373-2736-5044-54CBA1B6563D}" dt="2024-06-12T11:29:35.691" v="625" actId="20577"/>
          <ac:spMkLst>
            <pc:docMk/>
            <pc:sldMk cId="4100263672" sldId="257"/>
            <ac:spMk id="3" creationId="{8F73A5F8-F3A4-D1EE-34C3-F75F46B60049}"/>
          </ac:spMkLst>
        </pc:spChg>
      </pc:sldChg>
      <pc:sldChg chg="modSp add ord">
        <pc:chgData name="sanl@kp.dk" userId="S::urn:spo:guest#sanl@kp.dk::" providerId="AD" clId="Web-{272FACCE-7373-2736-5044-54CBA1B6563D}" dt="2024-06-12T11:48:33.421" v="922" actId="20577"/>
        <pc:sldMkLst>
          <pc:docMk/>
          <pc:sldMk cId="3838914145" sldId="259"/>
        </pc:sldMkLst>
        <pc:spChg chg="mod">
          <ac:chgData name="sanl@kp.dk" userId="S::urn:spo:guest#sanl@kp.dk::" providerId="AD" clId="Web-{272FACCE-7373-2736-5044-54CBA1B6563D}" dt="2024-06-12T11:15:54.754" v="494" actId="20577"/>
          <ac:spMkLst>
            <pc:docMk/>
            <pc:sldMk cId="3838914145" sldId="259"/>
            <ac:spMk id="2" creationId="{02CB11EC-A112-D0ED-63BD-0C052BB8A4F2}"/>
          </ac:spMkLst>
        </pc:spChg>
        <pc:spChg chg="mod">
          <ac:chgData name="sanl@kp.dk" userId="S::urn:spo:guest#sanl@kp.dk::" providerId="AD" clId="Web-{272FACCE-7373-2736-5044-54CBA1B6563D}" dt="2024-06-12T11:48:33.421" v="922" actId="20577"/>
          <ac:spMkLst>
            <pc:docMk/>
            <pc:sldMk cId="3838914145" sldId="259"/>
            <ac:spMk id="3" creationId="{FBF2B7DC-1CFF-7F36-AE5F-7296FB53F0D5}"/>
          </ac:spMkLst>
        </pc:spChg>
      </pc:sldChg>
      <pc:sldChg chg="modSp add ord">
        <pc:chgData name="sanl@kp.dk" userId="S::urn:spo:guest#sanl@kp.dk::" providerId="AD" clId="Web-{272FACCE-7373-2736-5044-54CBA1B6563D}" dt="2024-06-12T11:48:07.155" v="902" actId="20577"/>
        <pc:sldMkLst>
          <pc:docMk/>
          <pc:sldMk cId="2602357958" sldId="260"/>
        </pc:sldMkLst>
        <pc:spChg chg="mod">
          <ac:chgData name="sanl@kp.dk" userId="S::urn:spo:guest#sanl@kp.dk::" providerId="AD" clId="Web-{272FACCE-7373-2736-5044-54CBA1B6563D}" dt="2024-06-12T11:48:07.155" v="902" actId="20577"/>
          <ac:spMkLst>
            <pc:docMk/>
            <pc:sldMk cId="2602357958" sldId="260"/>
            <ac:spMk id="2" creationId="{6CAB8893-2C94-D2B2-9985-B640478D7216}"/>
          </ac:spMkLst>
        </pc:spChg>
        <pc:spChg chg="mod">
          <ac:chgData name="sanl@kp.dk" userId="S::urn:spo:guest#sanl@kp.dk::" providerId="AD" clId="Web-{272FACCE-7373-2736-5044-54CBA1B6563D}" dt="2024-06-12T11:47:52.826" v="894" actId="20577"/>
          <ac:spMkLst>
            <pc:docMk/>
            <pc:sldMk cId="2602357958" sldId="260"/>
            <ac:spMk id="3" creationId="{8B46F0ED-BB97-F5AF-439A-8FAEBDFB30B3}"/>
          </ac:spMkLst>
        </pc:spChg>
      </pc:sldChg>
      <pc:sldChg chg="modSp add">
        <pc:chgData name="sanl@kp.dk" userId="S::urn:spo:guest#sanl@kp.dk::" providerId="AD" clId="Web-{272FACCE-7373-2736-5044-54CBA1B6563D}" dt="2024-06-12T12:19:21.632" v="1187" actId="20577"/>
        <pc:sldMkLst>
          <pc:docMk/>
          <pc:sldMk cId="2000735275" sldId="263"/>
        </pc:sldMkLst>
        <pc:spChg chg="mod">
          <ac:chgData name="sanl@kp.dk" userId="S::urn:spo:guest#sanl@kp.dk::" providerId="AD" clId="Web-{272FACCE-7373-2736-5044-54CBA1B6563D}" dt="2024-06-12T12:19:21.632" v="1187" actId="20577"/>
          <ac:spMkLst>
            <pc:docMk/>
            <pc:sldMk cId="2000735275" sldId="263"/>
            <ac:spMk id="3" creationId="{0A6989FE-C5CE-0EA4-392F-5655D3DC20C8}"/>
          </ac:spMkLst>
        </pc:spChg>
      </pc:sldChg>
      <pc:sldChg chg="modSp">
        <pc:chgData name="sanl@kp.dk" userId="S::urn:spo:guest#sanl@kp.dk::" providerId="AD" clId="Web-{272FACCE-7373-2736-5044-54CBA1B6563D}" dt="2024-06-12T12:26:29.007" v="1490" actId="20577"/>
        <pc:sldMkLst>
          <pc:docMk/>
          <pc:sldMk cId="2854849565" sldId="294"/>
        </pc:sldMkLst>
        <pc:spChg chg="mod">
          <ac:chgData name="sanl@kp.dk" userId="S::urn:spo:guest#sanl@kp.dk::" providerId="AD" clId="Web-{272FACCE-7373-2736-5044-54CBA1B6563D}" dt="2024-06-12T12:24:46.050" v="1369" actId="20577"/>
          <ac:spMkLst>
            <pc:docMk/>
            <pc:sldMk cId="2854849565" sldId="294"/>
            <ac:spMk id="2" creationId="{0BF610A2-3A7D-4415-50C0-F69DFD392CFC}"/>
          </ac:spMkLst>
        </pc:spChg>
        <pc:spChg chg="mod">
          <ac:chgData name="sanl@kp.dk" userId="S::urn:spo:guest#sanl@kp.dk::" providerId="AD" clId="Web-{272FACCE-7373-2736-5044-54CBA1B6563D}" dt="2024-06-12T12:26:29.007" v="1490" actId="20577"/>
          <ac:spMkLst>
            <pc:docMk/>
            <pc:sldMk cId="2854849565" sldId="294"/>
            <ac:spMk id="3" creationId="{53396FB1-E7E0-3D42-9744-DDD8BDD6D512}"/>
          </ac:spMkLst>
        </pc:spChg>
      </pc:sldChg>
      <pc:sldChg chg="del">
        <pc:chgData name="sanl@kp.dk" userId="S::urn:spo:guest#sanl@kp.dk::" providerId="AD" clId="Web-{272FACCE-7373-2736-5044-54CBA1B6563D}" dt="2024-06-12T12:26:31.523" v="1491"/>
        <pc:sldMkLst>
          <pc:docMk/>
          <pc:sldMk cId="3048882057" sldId="296"/>
        </pc:sldMkLst>
      </pc:sldChg>
      <pc:sldChg chg="del">
        <pc:chgData name="sanl@kp.dk" userId="S::urn:spo:guest#sanl@kp.dk::" providerId="AD" clId="Web-{272FACCE-7373-2736-5044-54CBA1B6563D}" dt="2024-06-12T12:26:41.133" v="1492"/>
        <pc:sldMkLst>
          <pc:docMk/>
          <pc:sldMk cId="1244204701" sldId="302"/>
        </pc:sldMkLst>
      </pc:sldChg>
      <pc:sldChg chg="modSp">
        <pc:chgData name="sanl@kp.dk" userId="S::urn:spo:guest#sanl@kp.dk::" providerId="AD" clId="Web-{272FACCE-7373-2736-5044-54CBA1B6563D}" dt="2024-06-12T11:43:04.268" v="798" actId="20577"/>
        <pc:sldMkLst>
          <pc:docMk/>
          <pc:sldMk cId="388594000" sldId="308"/>
        </pc:sldMkLst>
        <pc:spChg chg="mod">
          <ac:chgData name="sanl@kp.dk" userId="S::urn:spo:guest#sanl@kp.dk::" providerId="AD" clId="Web-{272FACCE-7373-2736-5044-54CBA1B6563D}" dt="2024-06-12T11:43:04.268" v="798" actId="20577"/>
          <ac:spMkLst>
            <pc:docMk/>
            <pc:sldMk cId="388594000" sldId="308"/>
            <ac:spMk id="2" creationId="{C7A11CB7-BA9A-4435-BA47-5B575CB3438E}"/>
          </ac:spMkLst>
        </pc:spChg>
      </pc:sldChg>
      <pc:sldChg chg="addSp delSp modSp del modNotes">
        <pc:chgData name="sanl@kp.dk" userId="S::urn:spo:guest#sanl@kp.dk::" providerId="AD" clId="Web-{272FACCE-7373-2736-5044-54CBA1B6563D}" dt="2024-06-12T11:29:54.801" v="626"/>
        <pc:sldMkLst>
          <pc:docMk/>
          <pc:sldMk cId="53416254" sldId="309"/>
        </pc:sldMkLst>
        <pc:spChg chg="add del mod">
          <ac:chgData name="sanl@kp.dk" userId="S::urn:spo:guest#sanl@kp.dk::" providerId="AD" clId="Web-{272FACCE-7373-2736-5044-54CBA1B6563D}" dt="2024-06-12T10:53:40.344" v="178"/>
          <ac:spMkLst>
            <pc:docMk/>
            <pc:sldMk cId="53416254" sldId="309"/>
            <ac:spMk id="2" creationId="{224C2DCB-2F3A-0144-27E0-E9D9A638D43C}"/>
          </ac:spMkLst>
        </pc:spChg>
        <pc:spChg chg="add del">
          <ac:chgData name="sanl@kp.dk" userId="S::urn:spo:guest#sanl@kp.dk::" providerId="AD" clId="Web-{272FACCE-7373-2736-5044-54CBA1B6563D}" dt="2024-06-12T10:54:20.658" v="189"/>
          <ac:spMkLst>
            <pc:docMk/>
            <pc:sldMk cId="53416254" sldId="309"/>
            <ac:spMk id="3" creationId="{02CDD79A-B874-AF76-EF58-5AB6C2549D3F}"/>
          </ac:spMkLst>
        </pc:spChg>
        <pc:spChg chg="mod">
          <ac:chgData name="sanl@kp.dk" userId="S::urn:spo:guest#sanl@kp.dk::" providerId="AD" clId="Web-{272FACCE-7373-2736-5044-54CBA1B6563D}" dt="2024-06-12T11:08:42.706" v="398" actId="20577"/>
          <ac:spMkLst>
            <pc:docMk/>
            <pc:sldMk cId="53416254" sldId="309"/>
            <ac:spMk id="4" creationId="{EF157A08-7613-2064-7C7B-F0503155A07E}"/>
          </ac:spMkLst>
        </pc:spChg>
        <pc:spChg chg="add del">
          <ac:chgData name="sanl@kp.dk" userId="S::urn:spo:guest#sanl@kp.dk::" providerId="AD" clId="Web-{272FACCE-7373-2736-5044-54CBA1B6563D}" dt="2024-06-12T10:54:20.126" v="188"/>
          <ac:spMkLst>
            <pc:docMk/>
            <pc:sldMk cId="53416254" sldId="309"/>
            <ac:spMk id="5" creationId="{BFEC91AC-90E6-8E76-3932-08C35F8EFEA1}"/>
          </ac:spMkLst>
        </pc:spChg>
        <pc:spChg chg="add mod">
          <ac:chgData name="sanl@kp.dk" userId="S::urn:spo:guest#sanl@kp.dk::" providerId="AD" clId="Web-{272FACCE-7373-2736-5044-54CBA1B6563D}" dt="2024-06-12T10:56:58.461" v="279" actId="20577"/>
          <ac:spMkLst>
            <pc:docMk/>
            <pc:sldMk cId="53416254" sldId="309"/>
            <ac:spMk id="6" creationId="{6AA52CBB-0C44-EF47-D680-1AFD9CBE718B}"/>
          </ac:spMkLst>
        </pc:spChg>
        <pc:spChg chg="add del">
          <ac:chgData name="sanl@kp.dk" userId="S::urn:spo:guest#sanl@kp.dk::" providerId="AD" clId="Web-{272FACCE-7373-2736-5044-54CBA1B6563D}" dt="2024-06-12T10:55:12.738" v="217"/>
          <ac:spMkLst>
            <pc:docMk/>
            <pc:sldMk cId="53416254" sldId="309"/>
            <ac:spMk id="8" creationId="{3E5ED4F0-26A5-DAA6-7A8C-5C30B336DFA7}"/>
          </ac:spMkLst>
        </pc:spChg>
        <pc:spChg chg="add mod">
          <ac:chgData name="sanl@kp.dk" userId="S::urn:spo:guest#sanl@kp.dk::" providerId="AD" clId="Web-{272FACCE-7373-2736-5044-54CBA1B6563D}" dt="2024-06-12T10:57:05.539" v="280" actId="1076"/>
          <ac:spMkLst>
            <pc:docMk/>
            <pc:sldMk cId="53416254" sldId="309"/>
            <ac:spMk id="10" creationId="{29C2B478-4C16-DAF1-3831-573A21E826C7}"/>
          </ac:spMkLst>
        </pc:spChg>
        <pc:spChg chg="add mod">
          <ac:chgData name="sanl@kp.dk" userId="S::urn:spo:guest#sanl@kp.dk::" providerId="AD" clId="Web-{272FACCE-7373-2736-5044-54CBA1B6563D}" dt="2024-06-12T10:57:11.805" v="281" actId="1076"/>
          <ac:spMkLst>
            <pc:docMk/>
            <pc:sldMk cId="53416254" sldId="309"/>
            <ac:spMk id="12" creationId="{0CFA9950-D933-BAEB-AD02-812CFA719024}"/>
          </ac:spMkLst>
        </pc:spChg>
      </pc:sldChg>
      <pc:sldChg chg="del">
        <pc:chgData name="sanl@kp.dk" userId="S::urn:spo:guest#sanl@kp.dk::" providerId="AD" clId="Web-{272FACCE-7373-2736-5044-54CBA1B6563D}" dt="2024-06-12T10:57:26.087" v="283"/>
        <pc:sldMkLst>
          <pc:docMk/>
          <pc:sldMk cId="25743835" sldId="310"/>
        </pc:sldMkLst>
      </pc:sldChg>
      <pc:sldChg chg="modSp">
        <pc:chgData name="sanl@kp.dk" userId="S::urn:spo:guest#sanl@kp.dk::" providerId="AD" clId="Web-{272FACCE-7373-2736-5044-54CBA1B6563D}" dt="2024-06-12T12:16:21.563" v="1135" actId="20577"/>
        <pc:sldMkLst>
          <pc:docMk/>
          <pc:sldMk cId="2137109257" sldId="311"/>
        </pc:sldMkLst>
        <pc:spChg chg="mod">
          <ac:chgData name="sanl@kp.dk" userId="S::urn:spo:guest#sanl@kp.dk::" providerId="AD" clId="Web-{272FACCE-7373-2736-5044-54CBA1B6563D}" dt="2024-06-12T11:08:59.707" v="400"/>
          <ac:spMkLst>
            <pc:docMk/>
            <pc:sldMk cId="2137109257" sldId="311"/>
            <ac:spMk id="2" creationId="{A6A8F9C5-36C3-8165-0654-F3713794CEA7}"/>
          </ac:spMkLst>
        </pc:spChg>
        <pc:spChg chg="mod">
          <ac:chgData name="sanl@kp.dk" userId="S::urn:spo:guest#sanl@kp.dk::" providerId="AD" clId="Web-{272FACCE-7373-2736-5044-54CBA1B6563D}" dt="2024-06-12T12:16:21.563" v="1135" actId="20577"/>
          <ac:spMkLst>
            <pc:docMk/>
            <pc:sldMk cId="2137109257" sldId="311"/>
            <ac:spMk id="3" creationId="{136BF37E-3026-F6B2-E906-1D222AAEF71B}"/>
          </ac:spMkLst>
        </pc:spChg>
      </pc:sldChg>
      <pc:sldChg chg="del">
        <pc:chgData name="sanl@kp.dk" userId="S::urn:spo:guest#sanl@kp.dk::" providerId="AD" clId="Web-{272FACCE-7373-2736-5044-54CBA1B6563D}" dt="2024-06-12T12:17:50.566" v="1176"/>
        <pc:sldMkLst>
          <pc:docMk/>
          <pc:sldMk cId="3155796431" sldId="312"/>
        </pc:sldMkLst>
      </pc:sldChg>
      <pc:sldChg chg="del">
        <pc:chgData name="sanl@kp.dk" userId="S::urn:spo:guest#sanl@kp.dk::" providerId="AD" clId="Web-{272FACCE-7373-2736-5044-54CBA1B6563D}" dt="2024-06-12T11:15:15.096" v="484"/>
        <pc:sldMkLst>
          <pc:docMk/>
          <pc:sldMk cId="3042780143" sldId="313"/>
        </pc:sldMkLst>
      </pc:sldChg>
      <pc:sldChg chg="addSp delSp modSp del mod setBg">
        <pc:chgData name="sanl@kp.dk" userId="S::urn:spo:guest#sanl@kp.dk::" providerId="AD" clId="Web-{272FACCE-7373-2736-5044-54CBA1B6563D}" dt="2024-06-12T11:54:49.529" v="1047"/>
        <pc:sldMkLst>
          <pc:docMk/>
          <pc:sldMk cId="2134548617" sldId="314"/>
        </pc:sldMkLst>
        <pc:spChg chg="add del">
          <ac:chgData name="sanl@kp.dk" userId="S::urn:spo:guest#sanl@kp.dk::" providerId="AD" clId="Web-{272FACCE-7373-2736-5044-54CBA1B6563D}" dt="2024-06-12T11:13:42.983" v="471"/>
          <ac:spMkLst>
            <pc:docMk/>
            <pc:sldMk cId="2134548617" sldId="314"/>
            <ac:spMk id="2" creationId="{1D69A2D9-AC7D-FC4E-6E7D-6226C0846D1C}"/>
          </ac:spMkLst>
        </pc:spChg>
        <pc:spChg chg="del">
          <ac:chgData name="sanl@kp.dk" userId="S::urn:spo:guest#sanl@kp.dk::" providerId="AD" clId="Web-{272FACCE-7373-2736-5044-54CBA1B6563D}" dt="2024-06-12T11:12:39.731" v="461"/>
          <ac:spMkLst>
            <pc:docMk/>
            <pc:sldMk cId="2134548617" sldId="314"/>
            <ac:spMk id="3" creationId="{854A5D7E-EFDE-7F0E-0F0C-8CE61C6EF771}"/>
          </ac:spMkLst>
        </pc:spChg>
        <pc:spChg chg="add del mod">
          <ac:chgData name="sanl@kp.dk" userId="S::urn:spo:guest#sanl@kp.dk::" providerId="AD" clId="Web-{272FACCE-7373-2736-5044-54CBA1B6563D}" dt="2024-06-12T11:53:29.823" v="1018"/>
          <ac:spMkLst>
            <pc:docMk/>
            <pc:sldMk cId="2134548617" sldId="314"/>
            <ac:spMk id="6" creationId="{E9169970-0658-153A-2509-7FC3D1D0BA59}"/>
          </ac:spMkLst>
        </pc:spChg>
        <pc:spChg chg="add del mod">
          <ac:chgData name="sanl@kp.dk" userId="S::urn:spo:guest#sanl@kp.dk::" providerId="AD" clId="Web-{272FACCE-7373-2736-5044-54CBA1B6563D}" dt="2024-06-12T11:53:50.496" v="1037"/>
          <ac:spMkLst>
            <pc:docMk/>
            <pc:sldMk cId="2134548617" sldId="314"/>
            <ac:spMk id="7" creationId="{ACE20ACC-1383-1AEE-9E0E-405B85E49A71}"/>
          </ac:spMkLst>
        </pc:spChg>
        <pc:spChg chg="add del">
          <ac:chgData name="sanl@kp.dk" userId="S::urn:spo:guest#sanl@kp.dk::" providerId="AD" clId="Web-{272FACCE-7373-2736-5044-54CBA1B6563D}" dt="2024-06-12T11:12:48.996" v="463"/>
          <ac:spMkLst>
            <pc:docMk/>
            <pc:sldMk cId="2134548617" sldId="314"/>
            <ac:spMk id="9" creationId="{42A4FC2C-047E-45A5-965D-8E1E3BF09BC6}"/>
          </ac:spMkLst>
        </pc:spChg>
        <pc:spChg chg="add mod">
          <ac:chgData name="sanl@kp.dk" userId="S::urn:spo:guest#sanl@kp.dk::" providerId="AD" clId="Web-{272FACCE-7373-2736-5044-54CBA1B6563D}" dt="2024-06-12T11:53:58.418" v="1038"/>
          <ac:spMkLst>
            <pc:docMk/>
            <pc:sldMk cId="2134548617" sldId="314"/>
            <ac:spMk id="10" creationId="{532A0B54-172D-C8BC-B1E6-19FCBE0C26C3}"/>
          </ac:spMkLst>
        </pc:spChg>
        <pc:picChg chg="add del mod ord">
          <ac:chgData name="sanl@kp.dk" userId="S::urn:spo:guest#sanl@kp.dk::" providerId="AD" clId="Web-{272FACCE-7373-2736-5044-54CBA1B6563D}" dt="2024-06-12T11:53:58.418" v="1038"/>
          <ac:picMkLst>
            <pc:docMk/>
            <pc:sldMk cId="2134548617" sldId="314"/>
            <ac:picMk id="4" creationId="{50C60A04-5030-8AD4-D11F-3D9835836687}"/>
          </ac:picMkLst>
        </pc:picChg>
        <pc:picChg chg="del mod">
          <ac:chgData name="sanl@kp.dk" userId="S::urn:spo:guest#sanl@kp.dk::" providerId="AD" clId="Web-{272FACCE-7373-2736-5044-54CBA1B6563D}" dt="2024-06-12T11:11:23.665" v="458"/>
          <ac:picMkLst>
            <pc:docMk/>
            <pc:sldMk cId="2134548617" sldId="314"/>
            <ac:picMk id="5" creationId="{FA09E5A0-01B8-5D54-244B-5773D7FF2F03}"/>
          </ac:picMkLst>
        </pc:picChg>
      </pc:sldChg>
      <pc:sldChg chg="addSp delSp modSp mod ord setBg">
        <pc:chgData name="sanl@kp.dk" userId="S::urn:spo:guest#sanl@kp.dk::" providerId="AD" clId="Web-{272FACCE-7373-2736-5044-54CBA1B6563D}" dt="2024-06-12T12:15:37.155" v="1122"/>
        <pc:sldMkLst>
          <pc:docMk/>
          <pc:sldMk cId="2772762087" sldId="315"/>
        </pc:sldMkLst>
        <pc:spChg chg="add del mod">
          <ac:chgData name="sanl@kp.dk" userId="S::urn:spo:guest#sanl@kp.dk::" providerId="AD" clId="Web-{272FACCE-7373-2736-5044-54CBA1B6563D}" dt="2024-06-12T12:12:20.819" v="1066" actId="14100"/>
          <ac:spMkLst>
            <pc:docMk/>
            <pc:sldMk cId="2772762087" sldId="315"/>
            <ac:spMk id="2" creationId="{18CBD97C-06D0-A4CB-80E8-1A74C51C2C74}"/>
          </ac:spMkLst>
        </pc:spChg>
        <pc:spChg chg="del">
          <ac:chgData name="sanl@kp.dk" userId="S::urn:spo:guest#sanl@kp.dk::" providerId="AD" clId="Web-{272FACCE-7373-2736-5044-54CBA1B6563D}" dt="2024-06-12T11:07:07.874" v="382"/>
          <ac:spMkLst>
            <pc:docMk/>
            <pc:sldMk cId="2772762087" sldId="315"/>
            <ac:spMk id="3" creationId="{35C05753-FB10-A242-9FF6-E4032B197894}"/>
          </ac:spMkLst>
        </pc:spChg>
        <pc:spChg chg="add mod">
          <ac:chgData name="sanl@kp.dk" userId="S::urn:spo:guest#sanl@kp.dk::" providerId="AD" clId="Web-{272FACCE-7373-2736-5044-54CBA1B6563D}" dt="2024-06-12T12:15:37.155" v="1122"/>
          <ac:spMkLst>
            <pc:docMk/>
            <pc:sldMk cId="2772762087" sldId="315"/>
            <ac:spMk id="6" creationId="{3A9C307A-6F9D-5CB2-85F3-9372D2CBD511}"/>
          </ac:spMkLst>
        </pc:spChg>
        <pc:spChg chg="add del">
          <ac:chgData name="sanl@kp.dk" userId="S::urn:spo:guest#sanl@kp.dk::" providerId="AD" clId="Web-{272FACCE-7373-2736-5044-54CBA1B6563D}" dt="2024-06-12T11:07:21.937" v="386"/>
          <ac:spMkLst>
            <pc:docMk/>
            <pc:sldMk cId="2772762087" sldId="315"/>
            <ac:spMk id="9" creationId="{42A4FC2C-047E-45A5-965D-8E1E3BF09BC6}"/>
          </ac:spMkLst>
        </pc:spChg>
        <pc:picChg chg="add mod ord">
          <ac:chgData name="sanl@kp.dk" userId="S::urn:spo:guest#sanl@kp.dk::" providerId="AD" clId="Web-{272FACCE-7373-2736-5044-54CBA1B6563D}" dt="2024-06-12T11:55:14.327" v="1051" actId="1076"/>
          <ac:picMkLst>
            <pc:docMk/>
            <pc:sldMk cId="2772762087" sldId="315"/>
            <ac:picMk id="4" creationId="{E4C93159-E097-45DB-7E57-3E7352AFD048}"/>
          </ac:picMkLst>
        </pc:picChg>
        <pc:picChg chg="del">
          <ac:chgData name="sanl@kp.dk" userId="S::urn:spo:guest#sanl@kp.dk::" providerId="AD" clId="Web-{272FACCE-7373-2736-5044-54CBA1B6563D}" dt="2024-06-12T11:07:06.765" v="381"/>
          <ac:picMkLst>
            <pc:docMk/>
            <pc:sldMk cId="2772762087" sldId="315"/>
            <ac:picMk id="5" creationId="{3B032C84-6B3F-36C5-4A50-B9284A2C32E4}"/>
          </ac:picMkLst>
        </pc:picChg>
      </pc:sldChg>
      <pc:sldChg chg="modSp ord">
        <pc:chgData name="sanl@kp.dk" userId="S::urn:spo:guest#sanl@kp.dk::" providerId="AD" clId="Web-{272FACCE-7373-2736-5044-54CBA1B6563D}" dt="2024-06-12T12:31:48.176" v="1498"/>
        <pc:sldMkLst>
          <pc:docMk/>
          <pc:sldMk cId="668699454" sldId="316"/>
        </pc:sldMkLst>
        <pc:spChg chg="mod">
          <ac:chgData name="sanl@kp.dk" userId="S::urn:spo:guest#sanl@kp.dk::" providerId="AD" clId="Web-{272FACCE-7373-2736-5044-54CBA1B6563D}" dt="2024-06-12T12:31:48.176" v="1498"/>
          <ac:spMkLst>
            <pc:docMk/>
            <pc:sldMk cId="668699454" sldId="316"/>
            <ac:spMk id="4" creationId="{2379B4A5-2308-8AD9-FCD8-4D264A7F4EA4}"/>
          </ac:spMkLst>
        </pc:spChg>
        <pc:spChg chg="mod">
          <ac:chgData name="sanl@kp.dk" userId="S::urn:spo:guest#sanl@kp.dk::" providerId="AD" clId="Web-{272FACCE-7373-2736-5044-54CBA1B6563D}" dt="2024-06-12T12:31:41.097" v="1497" actId="20577"/>
          <ac:spMkLst>
            <pc:docMk/>
            <pc:sldMk cId="668699454" sldId="316"/>
            <ac:spMk id="5" creationId="{A1A1C2D1-4366-EA3F-026F-3A3520D38CA7}"/>
          </ac:spMkLst>
        </pc:spChg>
      </pc:sldChg>
      <pc:sldChg chg="addSp delSp modSp">
        <pc:chgData name="sanl@kp.dk" userId="S::urn:spo:guest#sanl@kp.dk::" providerId="AD" clId="Web-{272FACCE-7373-2736-5044-54CBA1B6563D}" dt="2024-06-12T11:43:58.692" v="830" actId="20577"/>
        <pc:sldMkLst>
          <pc:docMk/>
          <pc:sldMk cId="3319817889" sldId="317"/>
        </pc:sldMkLst>
        <pc:spChg chg="add del">
          <ac:chgData name="sanl@kp.dk" userId="S::urn:spo:guest#sanl@kp.dk::" providerId="AD" clId="Web-{272FACCE-7373-2736-5044-54CBA1B6563D}" dt="2024-06-12T10:53:50.188" v="182"/>
          <ac:spMkLst>
            <pc:docMk/>
            <pc:sldMk cId="3319817889" sldId="317"/>
            <ac:spMk id="2" creationId="{713CA06E-CD0B-1C40-E2FB-6BABC01BD9A8}"/>
          </ac:spMkLst>
        </pc:spChg>
        <pc:spChg chg="add del mod">
          <ac:chgData name="sanl@kp.dk" userId="S::urn:spo:guest#sanl@kp.dk::" providerId="AD" clId="Web-{272FACCE-7373-2736-5044-54CBA1B6563D}" dt="2024-06-12T10:52:03.152" v="117"/>
          <ac:spMkLst>
            <pc:docMk/>
            <pc:sldMk cId="3319817889" sldId="317"/>
            <ac:spMk id="3" creationId="{BFEC91AC-90E6-8E76-3932-08C35F8EFEA1}"/>
          </ac:spMkLst>
        </pc:spChg>
        <pc:spChg chg="mod">
          <ac:chgData name="sanl@kp.dk" userId="S::urn:spo:guest#sanl@kp.dk::" providerId="AD" clId="Web-{272FACCE-7373-2736-5044-54CBA1B6563D}" dt="2024-06-12T10:49:10.833" v="28" actId="20577"/>
          <ac:spMkLst>
            <pc:docMk/>
            <pc:sldMk cId="3319817889" sldId="317"/>
            <ac:spMk id="4" creationId="{E2E992A2-E17F-2FEE-BC57-14BDA5B9B63B}"/>
          </ac:spMkLst>
        </pc:spChg>
        <pc:spChg chg="mod">
          <ac:chgData name="sanl@kp.dk" userId="S::urn:spo:guest#sanl@kp.dk::" providerId="AD" clId="Web-{272FACCE-7373-2736-5044-54CBA1B6563D}" dt="2024-06-12T11:43:58.692" v="830" actId="20577"/>
          <ac:spMkLst>
            <pc:docMk/>
            <pc:sldMk cId="3319817889" sldId="317"/>
            <ac:spMk id="5" creationId="{434C6A8D-FD26-B09D-8761-DDDA41C20193}"/>
          </ac:spMkLst>
        </pc:spChg>
        <pc:spChg chg="add del mod">
          <ac:chgData name="sanl@kp.dk" userId="S::urn:spo:guest#sanl@kp.dk::" providerId="AD" clId="Web-{272FACCE-7373-2736-5044-54CBA1B6563D}" dt="2024-06-12T10:53:47.203" v="181"/>
          <ac:spMkLst>
            <pc:docMk/>
            <pc:sldMk cId="3319817889" sldId="317"/>
            <ac:spMk id="6" creationId="{BFEC91AC-90E6-8E76-3932-08C35F8EFEA1}"/>
          </ac:spMkLst>
        </pc:spChg>
      </pc:sldChg>
      <pc:sldChg chg="modSp new del ord">
        <pc:chgData name="sanl@kp.dk" userId="S::urn:spo:guest#sanl@kp.dk::" providerId="AD" clId="Web-{272FACCE-7373-2736-5044-54CBA1B6563D}" dt="2024-06-12T12:18:32.599" v="1182"/>
        <pc:sldMkLst>
          <pc:docMk/>
          <pc:sldMk cId="1687504695" sldId="318"/>
        </pc:sldMkLst>
        <pc:spChg chg="mod">
          <ac:chgData name="sanl@kp.dk" userId="S::urn:spo:guest#sanl@kp.dk::" providerId="AD" clId="Web-{272FACCE-7373-2736-5044-54CBA1B6563D}" dt="2024-06-12T11:14:29.750" v="480" actId="20577"/>
          <ac:spMkLst>
            <pc:docMk/>
            <pc:sldMk cId="1687504695" sldId="318"/>
            <ac:spMk id="2" creationId="{315AE7AA-924F-6970-69A8-6FE2ACED6D96}"/>
          </ac:spMkLst>
        </pc:spChg>
      </pc:sldChg>
      <pc:sldChg chg="new del">
        <pc:chgData name="sanl@kp.dk" userId="S::urn:spo:guest#sanl@kp.dk::" providerId="AD" clId="Web-{272FACCE-7373-2736-5044-54CBA1B6563D}" dt="2024-06-12T11:32:29.401" v="630"/>
        <pc:sldMkLst>
          <pc:docMk/>
          <pc:sldMk cId="1608703771" sldId="319"/>
        </pc:sldMkLst>
      </pc:sldChg>
      <pc:sldChg chg="modSp new ord">
        <pc:chgData name="sanl@kp.dk" userId="S::urn:spo:guest#sanl@kp.dk::" providerId="AD" clId="Web-{272FACCE-7373-2736-5044-54CBA1B6563D}" dt="2024-06-12T11:42:40.408" v="778" actId="20577"/>
        <pc:sldMkLst>
          <pc:docMk/>
          <pc:sldMk cId="566107478" sldId="320"/>
        </pc:sldMkLst>
        <pc:spChg chg="mod">
          <ac:chgData name="sanl@kp.dk" userId="S::urn:spo:guest#sanl@kp.dk::" providerId="AD" clId="Web-{272FACCE-7373-2736-5044-54CBA1B6563D}" dt="2024-06-12T11:41:57.610" v="775"/>
          <ac:spMkLst>
            <pc:docMk/>
            <pc:sldMk cId="566107478" sldId="320"/>
            <ac:spMk id="2" creationId="{D499048E-A9B8-534B-2211-B3A6A4C02413}"/>
          </ac:spMkLst>
        </pc:spChg>
        <pc:spChg chg="mod">
          <ac:chgData name="sanl@kp.dk" userId="S::urn:spo:guest#sanl@kp.dk::" providerId="AD" clId="Web-{272FACCE-7373-2736-5044-54CBA1B6563D}" dt="2024-06-12T11:42:40.408" v="778" actId="20577"/>
          <ac:spMkLst>
            <pc:docMk/>
            <pc:sldMk cId="566107478" sldId="320"/>
            <ac:spMk id="3" creationId="{0171534B-A1EE-BB5E-0B54-3949E8D33C49}"/>
          </ac:spMkLst>
        </pc:spChg>
      </pc:sldChg>
      <pc:sldChg chg="addSp modSp new mod ord setBg">
        <pc:chgData name="sanl@kp.dk" userId="S::urn:spo:guest#sanl@kp.dk::" providerId="AD" clId="Web-{272FACCE-7373-2736-5044-54CBA1B6563D}" dt="2024-06-12T11:36:50.035" v="774" actId="20577"/>
        <pc:sldMkLst>
          <pc:docMk/>
          <pc:sldMk cId="3330035954" sldId="321"/>
        </pc:sldMkLst>
        <pc:spChg chg="mod">
          <ac:chgData name="sanl@kp.dk" userId="S::urn:spo:guest#sanl@kp.dk::" providerId="AD" clId="Web-{272FACCE-7373-2736-5044-54CBA1B6563D}" dt="2024-06-12T11:36:50.035" v="774" actId="20577"/>
          <ac:spMkLst>
            <pc:docMk/>
            <pc:sldMk cId="3330035954" sldId="321"/>
            <ac:spMk id="2" creationId="{444324DB-8CC9-B3E7-4898-1A06CDB9B025}"/>
          </ac:spMkLst>
        </pc:spChg>
        <pc:spChg chg="mod">
          <ac:chgData name="sanl@kp.dk" userId="S::urn:spo:guest#sanl@kp.dk::" providerId="AD" clId="Web-{272FACCE-7373-2736-5044-54CBA1B6563D}" dt="2024-06-12T11:36:17.706" v="771"/>
          <ac:spMkLst>
            <pc:docMk/>
            <pc:sldMk cId="3330035954" sldId="321"/>
            <ac:spMk id="3" creationId="{81CBE3FF-72F2-5576-E5D4-4964121D0F57}"/>
          </ac:spMkLst>
        </pc:spChg>
        <pc:spChg chg="add">
          <ac:chgData name="sanl@kp.dk" userId="S::urn:spo:guest#sanl@kp.dk::" providerId="AD" clId="Web-{272FACCE-7373-2736-5044-54CBA1B6563D}" dt="2024-06-12T11:36:17.706" v="771"/>
          <ac:spMkLst>
            <pc:docMk/>
            <pc:sldMk cId="3330035954" sldId="321"/>
            <ac:spMk id="9" creationId="{C1DD1A8A-57D5-4A81-AD04-532B043C5611}"/>
          </ac:spMkLst>
        </pc:spChg>
        <pc:spChg chg="add">
          <ac:chgData name="sanl@kp.dk" userId="S::urn:spo:guest#sanl@kp.dk::" providerId="AD" clId="Web-{272FACCE-7373-2736-5044-54CBA1B6563D}" dt="2024-06-12T11:36:17.706" v="771"/>
          <ac:spMkLst>
            <pc:docMk/>
            <pc:sldMk cId="3330035954" sldId="321"/>
            <ac:spMk id="11" creationId="{007891EC-4501-44ED-A8C8-B11B6DB767AB}"/>
          </ac:spMkLst>
        </pc:spChg>
        <pc:picChg chg="add">
          <ac:chgData name="sanl@kp.dk" userId="S::urn:spo:guest#sanl@kp.dk::" providerId="AD" clId="Web-{272FACCE-7373-2736-5044-54CBA1B6563D}" dt="2024-06-12T11:36:17.706" v="771"/>
          <ac:picMkLst>
            <pc:docMk/>
            <pc:sldMk cId="3330035954" sldId="321"/>
            <ac:picMk id="5" creationId="{3207DA79-9FF6-7563-1E76-9225CB9ADEEF}"/>
          </ac:picMkLst>
        </pc:picChg>
      </pc:sldChg>
      <pc:sldChg chg="addSp modSp new mod setBg setClrOvrMap">
        <pc:chgData name="sanl@kp.dk" userId="S::urn:spo:guest#sanl@kp.dk::" providerId="AD" clId="Web-{272FACCE-7373-2736-5044-54CBA1B6563D}" dt="2024-06-12T11:49:32.721" v="941"/>
        <pc:sldMkLst>
          <pc:docMk/>
          <pc:sldMk cId="3449690792" sldId="322"/>
        </pc:sldMkLst>
        <pc:spChg chg="mod">
          <ac:chgData name="sanl@kp.dk" userId="S::urn:spo:guest#sanl@kp.dk::" providerId="AD" clId="Web-{272FACCE-7373-2736-5044-54CBA1B6563D}" dt="2024-06-12T11:49:32.721" v="941"/>
          <ac:spMkLst>
            <pc:docMk/>
            <pc:sldMk cId="3449690792" sldId="322"/>
            <ac:spMk id="2" creationId="{B259AFAD-5111-1477-CA0A-4D415566A9E9}"/>
          </ac:spMkLst>
        </pc:spChg>
        <pc:spChg chg="mod">
          <ac:chgData name="sanl@kp.dk" userId="S::urn:spo:guest#sanl@kp.dk::" providerId="AD" clId="Web-{272FACCE-7373-2736-5044-54CBA1B6563D}" dt="2024-06-12T11:49:32.721" v="941"/>
          <ac:spMkLst>
            <pc:docMk/>
            <pc:sldMk cId="3449690792" sldId="322"/>
            <ac:spMk id="3" creationId="{D8B43DA7-CC47-1803-7151-41B35187F5A1}"/>
          </ac:spMkLst>
        </pc:spChg>
        <pc:spChg chg="add">
          <ac:chgData name="sanl@kp.dk" userId="S::urn:spo:guest#sanl@kp.dk::" providerId="AD" clId="Web-{272FACCE-7373-2736-5044-54CBA1B6563D}" dt="2024-06-12T11:49:32.721" v="941"/>
          <ac:spMkLst>
            <pc:docMk/>
            <pc:sldMk cId="3449690792" sldId="322"/>
            <ac:spMk id="9" creationId="{71B2258F-86CA-4D4D-8270-BC05FCDEBFB3}"/>
          </ac:spMkLst>
        </pc:spChg>
        <pc:picChg chg="add">
          <ac:chgData name="sanl@kp.dk" userId="S::urn:spo:guest#sanl@kp.dk::" providerId="AD" clId="Web-{272FACCE-7373-2736-5044-54CBA1B6563D}" dt="2024-06-12T11:49:32.721" v="941"/>
          <ac:picMkLst>
            <pc:docMk/>
            <pc:sldMk cId="3449690792" sldId="322"/>
            <ac:picMk id="5" creationId="{4CC1CFDE-3EAE-7B9C-212D-786EE88125C9}"/>
          </ac:picMkLst>
        </pc:picChg>
      </pc:sldChg>
      <pc:sldChg chg="addSp modSp new">
        <pc:chgData name="sanl@kp.dk" userId="S::urn:spo:guest#sanl@kp.dk::" providerId="AD" clId="Web-{272FACCE-7373-2736-5044-54CBA1B6563D}" dt="2024-06-12T11:54:30.247" v="1045" actId="20577"/>
        <pc:sldMkLst>
          <pc:docMk/>
          <pc:sldMk cId="2209806347" sldId="323"/>
        </pc:sldMkLst>
        <pc:spChg chg="mod">
          <ac:chgData name="sanl@kp.dk" userId="S::urn:spo:guest#sanl@kp.dk::" providerId="AD" clId="Web-{272FACCE-7373-2736-5044-54CBA1B6563D}" dt="2024-06-12T11:54:22.810" v="1043" actId="14100"/>
          <ac:spMkLst>
            <pc:docMk/>
            <pc:sldMk cId="2209806347" sldId="323"/>
            <ac:spMk id="2" creationId="{1E99AD0A-E893-F67B-82CC-59A2F2F2C291}"/>
          </ac:spMkLst>
        </pc:spChg>
        <pc:spChg chg="mod">
          <ac:chgData name="sanl@kp.dk" userId="S::urn:spo:guest#sanl@kp.dk::" providerId="AD" clId="Web-{272FACCE-7373-2736-5044-54CBA1B6563D}" dt="2024-06-12T11:54:30.247" v="1045" actId="20577"/>
          <ac:spMkLst>
            <pc:docMk/>
            <pc:sldMk cId="2209806347" sldId="323"/>
            <ac:spMk id="3" creationId="{2BDD8E9E-2F1F-6288-D99F-5F8AE2D1A401}"/>
          </ac:spMkLst>
        </pc:spChg>
        <pc:picChg chg="add mod">
          <ac:chgData name="sanl@kp.dk" userId="S::urn:spo:guest#sanl@kp.dk::" providerId="AD" clId="Web-{272FACCE-7373-2736-5044-54CBA1B6563D}" dt="2024-06-12T11:54:10.028" v="1040" actId="1076"/>
          <ac:picMkLst>
            <pc:docMk/>
            <pc:sldMk cId="2209806347" sldId="323"/>
            <ac:picMk id="4" creationId="{DF5CDBAD-4BDF-130A-4DDE-F742A474A81C}"/>
          </ac:picMkLst>
        </pc:picChg>
      </pc:sldChg>
      <pc:sldChg chg="addSp delSp modSp new mod setBg">
        <pc:chgData name="sanl@kp.dk" userId="S::urn:spo:guest#sanl@kp.dk::" providerId="AD" clId="Web-{272FACCE-7373-2736-5044-54CBA1B6563D}" dt="2024-06-12T12:17:44.722" v="1175"/>
        <pc:sldMkLst>
          <pc:docMk/>
          <pc:sldMk cId="381056845" sldId="324"/>
        </pc:sldMkLst>
        <pc:spChg chg="mod">
          <ac:chgData name="sanl@kp.dk" userId="S::urn:spo:guest#sanl@kp.dk::" providerId="AD" clId="Web-{272FACCE-7373-2736-5044-54CBA1B6563D}" dt="2024-06-12T12:17:41.113" v="1174"/>
          <ac:spMkLst>
            <pc:docMk/>
            <pc:sldMk cId="381056845" sldId="324"/>
            <ac:spMk id="2" creationId="{FC51BDD0-86B0-C741-9A2E-34B61B8FA531}"/>
          </ac:spMkLst>
        </pc:spChg>
        <pc:spChg chg="del mod">
          <ac:chgData name="sanl@kp.dk" userId="S::urn:spo:guest#sanl@kp.dk::" providerId="AD" clId="Web-{272FACCE-7373-2736-5044-54CBA1B6563D}" dt="2024-06-12T12:17:44.722" v="1175"/>
          <ac:spMkLst>
            <pc:docMk/>
            <pc:sldMk cId="381056845" sldId="324"/>
            <ac:spMk id="3" creationId="{F571B27E-D1BA-E35F-EBC9-369C8D71043D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8" creationId="{577D6B2E-37A3-429E-A37C-F30ED6487282}"/>
          </ac:spMkLst>
        </pc:spChg>
        <pc:spChg chg="add del">
          <ac:chgData name="sanl@kp.dk" userId="S::urn:spo:guest#sanl@kp.dk::" providerId="AD" clId="Web-{272FACCE-7373-2736-5044-54CBA1B6563D}" dt="2024-06-12T12:17:34.628" v="1171"/>
          <ac:spMkLst>
            <pc:docMk/>
            <pc:sldMk cId="381056845" sldId="324"/>
            <ac:spMk id="9" creationId="{C8320351-9FA2-4A26-885B-BB8F3E4902D2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10" creationId="{5CEAD642-85CF-4750-8432-7C80C901F001}"/>
          </ac:spMkLst>
        </pc:spChg>
        <pc:spChg chg="add del">
          <ac:chgData name="sanl@kp.dk" userId="S::urn:spo:guest#sanl@kp.dk::" providerId="AD" clId="Web-{272FACCE-7373-2736-5044-54CBA1B6563D}" dt="2024-06-12T12:17:34.628" v="1171"/>
          <ac:spMkLst>
            <pc:docMk/>
            <pc:sldMk cId="381056845" sldId="324"/>
            <ac:spMk id="11" creationId="{68CD2EFB-78C2-4C6E-A6B9-4ED12FAD5B99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12" creationId="{FA33EEAE-15D5-4119-8C1E-89D943F911EF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14" creationId="{730D8B3B-9B80-4025-B934-26DC7D7CD231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16" creationId="{1064D5D5-227B-4F66-9AEA-46F570E793BD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18" creationId="{646B67A4-D328-4747-A82B-65E84FA46368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20" creationId="{B5A1B09C-1565-46F8-B70F-621C5EB48A09}"/>
          </ac:spMkLst>
        </pc:spChg>
        <pc:spChg chg="add del">
          <ac:chgData name="sanl@kp.dk" userId="S::urn:spo:guest#sanl@kp.dk::" providerId="AD" clId="Web-{272FACCE-7373-2736-5044-54CBA1B6563D}" dt="2024-06-12T12:17:41.097" v="1173"/>
          <ac:spMkLst>
            <pc:docMk/>
            <pc:sldMk cId="381056845" sldId="324"/>
            <ac:spMk id="22" creationId="{8C516CC8-80AC-446C-A56E-9F54B7210402}"/>
          </ac:spMkLst>
        </pc:spChg>
        <pc:spChg chg="add">
          <ac:chgData name="sanl@kp.dk" userId="S::urn:spo:guest#sanl@kp.dk::" providerId="AD" clId="Web-{272FACCE-7373-2736-5044-54CBA1B6563D}" dt="2024-06-12T12:17:41.113" v="1174"/>
          <ac:spMkLst>
            <pc:docMk/>
            <pc:sldMk cId="381056845" sldId="324"/>
            <ac:spMk id="24" creationId="{C8320351-9FA2-4A26-885B-BB8F3E4902D2}"/>
          </ac:spMkLst>
        </pc:spChg>
        <pc:spChg chg="add">
          <ac:chgData name="sanl@kp.dk" userId="S::urn:spo:guest#sanl@kp.dk::" providerId="AD" clId="Web-{272FACCE-7373-2736-5044-54CBA1B6563D}" dt="2024-06-12T12:17:41.113" v="1174"/>
          <ac:spMkLst>
            <pc:docMk/>
            <pc:sldMk cId="381056845" sldId="324"/>
            <ac:spMk id="25" creationId="{68CD2EFB-78C2-4C6E-A6B9-4ED12FAD5B99}"/>
          </ac:spMkLst>
        </pc:spChg>
        <pc:picChg chg="add del">
          <ac:chgData name="sanl@kp.dk" userId="S::urn:spo:guest#sanl@kp.dk::" providerId="AD" clId="Web-{272FACCE-7373-2736-5044-54CBA1B6563D}" dt="2024-06-12T12:17:34.628" v="1171"/>
          <ac:picMkLst>
            <pc:docMk/>
            <pc:sldMk cId="381056845" sldId="324"/>
            <ac:picMk id="5" creationId="{EBAD4D8B-1D74-BA28-6224-369F2A6EAACA}"/>
          </ac:picMkLst>
        </pc:picChg>
        <pc:picChg chg="add">
          <ac:chgData name="sanl@kp.dk" userId="S::urn:spo:guest#sanl@kp.dk::" providerId="AD" clId="Web-{272FACCE-7373-2736-5044-54CBA1B6563D}" dt="2024-06-12T12:17:41.113" v="1174"/>
          <ac:picMkLst>
            <pc:docMk/>
            <pc:sldMk cId="381056845" sldId="324"/>
            <ac:picMk id="26" creationId="{EBAD4D8B-1D74-BA28-6224-369F2A6EAACA}"/>
          </ac:picMkLst>
        </pc:picChg>
      </pc:sldChg>
      <pc:sldChg chg="new del">
        <pc:chgData name="sanl@kp.dk" userId="S::urn:spo:guest#sanl@kp.dk::" providerId="AD" clId="Web-{272FACCE-7373-2736-5044-54CBA1B6563D}" dt="2024-06-12T12:16:48.079" v="1137"/>
        <pc:sldMkLst>
          <pc:docMk/>
          <pc:sldMk cId="2166040599" sldId="324"/>
        </pc:sldMkLst>
      </pc:sldChg>
    </pc:docChg>
  </pc:docChgLst>
  <pc:docChgLst>
    <pc:chgData name="Stine Ejsing-Duun" userId="S::ai06tl@plan.aau.dk::c49b1ba9-1430-45e0-a81d-04b9fadb1d12" providerId="AD" clId="Web-{F57E415D-4731-5576-5DD8-E45A15A5F557}"/>
    <pc:docChg chg="addSld">
      <pc:chgData name="Stine Ejsing-Duun" userId="S::ai06tl@plan.aau.dk::c49b1ba9-1430-45e0-a81d-04b9fadb1d12" providerId="AD" clId="Web-{F57E415D-4731-5576-5DD8-E45A15A5F557}" dt="2024-06-12T10:41:32.139" v="12"/>
      <pc:docMkLst>
        <pc:docMk/>
      </pc:docMkLst>
      <pc:sldChg chg="add">
        <pc:chgData name="Stine Ejsing-Duun" userId="S::ai06tl@plan.aau.dk::c49b1ba9-1430-45e0-a81d-04b9fadb1d12" providerId="AD" clId="Web-{F57E415D-4731-5576-5DD8-E45A15A5F557}" dt="2024-06-12T10:41:32.124" v="10"/>
        <pc:sldMkLst>
          <pc:docMk/>
          <pc:sldMk cId="2854849565" sldId="294"/>
        </pc:sldMkLst>
      </pc:sldChg>
      <pc:sldChg chg="add">
        <pc:chgData name="Stine Ejsing-Duun" userId="S::ai06tl@plan.aau.dk::c49b1ba9-1430-45e0-a81d-04b9fadb1d12" providerId="AD" clId="Web-{F57E415D-4731-5576-5DD8-E45A15A5F557}" dt="2024-06-12T10:41:32.124" v="11"/>
        <pc:sldMkLst>
          <pc:docMk/>
          <pc:sldMk cId="3048882057" sldId="296"/>
        </pc:sldMkLst>
      </pc:sldChg>
      <pc:sldChg chg="add">
        <pc:chgData name="Stine Ejsing-Duun" userId="S::ai06tl@plan.aau.dk::c49b1ba9-1430-45e0-a81d-04b9fadb1d12" providerId="AD" clId="Web-{F57E415D-4731-5576-5DD8-E45A15A5F557}" dt="2024-06-12T10:41:32.139" v="12"/>
        <pc:sldMkLst>
          <pc:docMk/>
          <pc:sldMk cId="1244204701" sldId="302"/>
        </pc:sldMkLst>
      </pc:sldChg>
      <pc:sldChg chg="add">
        <pc:chgData name="Stine Ejsing-Duun" userId="S::ai06tl@plan.aau.dk::c49b1ba9-1430-45e0-a81d-04b9fadb1d12" providerId="AD" clId="Web-{F57E415D-4731-5576-5DD8-E45A15A5F557}" dt="2024-06-12T10:41:32.046" v="0"/>
        <pc:sldMkLst>
          <pc:docMk/>
          <pc:sldMk cId="388594000" sldId="308"/>
        </pc:sldMkLst>
      </pc:sldChg>
      <pc:sldChg chg="add">
        <pc:chgData name="Stine Ejsing-Duun" userId="S::ai06tl@plan.aau.dk::c49b1ba9-1430-45e0-a81d-04b9fadb1d12" providerId="AD" clId="Web-{F57E415D-4731-5576-5DD8-E45A15A5F557}" dt="2024-06-12T10:41:32.077" v="3"/>
        <pc:sldMkLst>
          <pc:docMk/>
          <pc:sldMk cId="53416254" sldId="309"/>
        </pc:sldMkLst>
      </pc:sldChg>
      <pc:sldChg chg="add">
        <pc:chgData name="Stine Ejsing-Duun" userId="S::ai06tl@plan.aau.dk::c49b1ba9-1430-45e0-a81d-04b9fadb1d12" providerId="AD" clId="Web-{F57E415D-4731-5576-5DD8-E45A15A5F557}" dt="2024-06-12T10:41:32.093" v="4"/>
        <pc:sldMkLst>
          <pc:docMk/>
          <pc:sldMk cId="25743835" sldId="310"/>
        </pc:sldMkLst>
      </pc:sldChg>
      <pc:sldChg chg="add">
        <pc:chgData name="Stine Ejsing-Duun" userId="S::ai06tl@plan.aau.dk::c49b1ba9-1430-45e0-a81d-04b9fadb1d12" providerId="AD" clId="Web-{F57E415D-4731-5576-5DD8-E45A15A5F557}" dt="2024-06-12T10:41:32.093" v="5"/>
        <pc:sldMkLst>
          <pc:docMk/>
          <pc:sldMk cId="2137109257" sldId="311"/>
        </pc:sldMkLst>
      </pc:sldChg>
      <pc:sldChg chg="add">
        <pc:chgData name="Stine Ejsing-Duun" userId="S::ai06tl@plan.aau.dk::c49b1ba9-1430-45e0-a81d-04b9fadb1d12" providerId="AD" clId="Web-{F57E415D-4731-5576-5DD8-E45A15A5F557}" dt="2024-06-12T10:41:32.124" v="9"/>
        <pc:sldMkLst>
          <pc:docMk/>
          <pc:sldMk cId="3155796431" sldId="312"/>
        </pc:sldMkLst>
      </pc:sldChg>
      <pc:sldChg chg="add">
        <pc:chgData name="Stine Ejsing-Duun" userId="S::ai06tl@plan.aau.dk::c49b1ba9-1430-45e0-a81d-04b9fadb1d12" providerId="AD" clId="Web-{F57E415D-4731-5576-5DD8-E45A15A5F557}" dt="2024-06-12T10:41:32.108" v="8"/>
        <pc:sldMkLst>
          <pc:docMk/>
          <pc:sldMk cId="3042780143" sldId="313"/>
        </pc:sldMkLst>
      </pc:sldChg>
      <pc:sldChg chg="add">
        <pc:chgData name="Stine Ejsing-Duun" userId="S::ai06tl@plan.aau.dk::c49b1ba9-1430-45e0-a81d-04b9fadb1d12" providerId="AD" clId="Web-{F57E415D-4731-5576-5DD8-E45A15A5F557}" dt="2024-06-12T10:41:32.108" v="6"/>
        <pc:sldMkLst>
          <pc:docMk/>
          <pc:sldMk cId="2134548617" sldId="314"/>
        </pc:sldMkLst>
      </pc:sldChg>
      <pc:sldChg chg="add">
        <pc:chgData name="Stine Ejsing-Duun" userId="S::ai06tl@plan.aau.dk::c49b1ba9-1430-45e0-a81d-04b9fadb1d12" providerId="AD" clId="Web-{F57E415D-4731-5576-5DD8-E45A15A5F557}" dt="2024-06-12T10:41:32.108" v="7"/>
        <pc:sldMkLst>
          <pc:docMk/>
          <pc:sldMk cId="2772762087" sldId="315"/>
        </pc:sldMkLst>
      </pc:sldChg>
      <pc:sldChg chg="add">
        <pc:chgData name="Stine Ejsing-Duun" userId="S::ai06tl@plan.aau.dk::c49b1ba9-1430-45e0-a81d-04b9fadb1d12" providerId="AD" clId="Web-{F57E415D-4731-5576-5DD8-E45A15A5F557}" dt="2024-06-12T10:41:32.061" v="2"/>
        <pc:sldMkLst>
          <pc:docMk/>
          <pc:sldMk cId="668699454" sldId="316"/>
        </pc:sldMkLst>
      </pc:sldChg>
      <pc:sldChg chg="add">
        <pc:chgData name="Stine Ejsing-Duun" userId="S::ai06tl@plan.aau.dk::c49b1ba9-1430-45e0-a81d-04b9fadb1d12" providerId="AD" clId="Web-{F57E415D-4731-5576-5DD8-E45A15A5F557}" dt="2024-06-12T10:41:32.061" v="1"/>
        <pc:sldMkLst>
          <pc:docMk/>
          <pc:sldMk cId="3319817889" sldId="317"/>
        </pc:sldMkLst>
      </pc:sldChg>
    </pc:docChg>
  </pc:docChgLst>
  <pc:docChgLst>
    <pc:chgData name="Stine Ejsing-Duun" userId="S::ai06tl@plan.aau.dk::c49b1ba9-1430-45e0-a81d-04b9fadb1d12" providerId="AD" clId="Web-{01C7742D-D84A-8452-76C8-FDD0368E9CBF}"/>
    <pc:docChg chg="modSld">
      <pc:chgData name="Stine Ejsing-Duun" userId="S::ai06tl@plan.aau.dk::c49b1ba9-1430-45e0-a81d-04b9fadb1d12" providerId="AD" clId="Web-{01C7742D-D84A-8452-76C8-FDD0368E9CBF}" dt="2024-08-16T07:17:30.327" v="5" actId="20577"/>
      <pc:docMkLst>
        <pc:docMk/>
      </pc:docMkLst>
      <pc:sldChg chg="modSp">
        <pc:chgData name="Stine Ejsing-Duun" userId="S::ai06tl@plan.aau.dk::c49b1ba9-1430-45e0-a81d-04b9fadb1d12" providerId="AD" clId="Web-{01C7742D-D84A-8452-76C8-FDD0368E9CBF}" dt="2024-08-16T07:17:30.327" v="5" actId="20577"/>
        <pc:sldMkLst>
          <pc:docMk/>
          <pc:sldMk cId="2209806347" sldId="323"/>
        </pc:sldMkLst>
        <pc:spChg chg="mod">
          <ac:chgData name="Stine Ejsing-Duun" userId="S::ai06tl@plan.aau.dk::c49b1ba9-1430-45e0-a81d-04b9fadb1d12" providerId="AD" clId="Web-{01C7742D-D84A-8452-76C8-FDD0368E9CBF}" dt="2024-08-16T07:17:30.327" v="5" actId="20577"/>
          <ac:spMkLst>
            <pc:docMk/>
            <pc:sldMk cId="2209806347" sldId="323"/>
            <ac:spMk id="3" creationId="{2BDD8E9E-2F1F-6288-D99F-5F8AE2D1A40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CBE74-45F9-46B2-A2A0-E0BAFB40DF56}" type="datetimeFigureOut">
              <a:t>16-08-2024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DAB54-F14B-472C-8A5F-27AC7B98B42F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044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1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6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0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AE9C44-9DAE-47EA-BF7B-527501938C3F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0478819@N08/5060519261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foto.wuestenigel.com/business-miniature-people-on-business-graph/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ele til 3D-maskine">
            <a:extLst>
              <a:ext uri="{FF2B5EF4-FFF2-40B4-BE49-F238E27FC236}">
                <a16:creationId xmlns:a16="http://schemas.microsoft.com/office/drawing/2014/main" id="{3207DA79-9FF6-7563-1E76-9225CB9AD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4324DB-8CC9-B3E7-4898-1A06CDB9B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>
                <a:solidFill>
                  <a:srgbClr val="FFFFFF"/>
                </a:solidFill>
              </a:rPr>
              <a:t>Teknologisk dannelse i naturfag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1CBE3FF-72F2-5576-E5D4-4964121D0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3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B8893-2C94-D2B2-9985-B640478D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b="1">
                <a:solidFill>
                  <a:srgbClr val="0070C0"/>
                </a:solidFill>
              </a:rPr>
              <a:t>Individuel sorteringsøvelse 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46F0ED-BB97-F5AF-439A-8FAEBDFB3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  <a:tab pos="828040" algn="l"/>
              </a:tabLst>
            </a:pPr>
            <a:r>
              <a:rPr lang="da-DK" sz="1800">
                <a:effectLst/>
                <a:latin typeface="Calibri"/>
                <a:ea typeface="Calibri" panose="020F0502020204030204" pitchFamily="34" charset="0"/>
                <a:cs typeface="Times New Roman"/>
              </a:rPr>
              <a:t>Sorteringen kan godt være lidt frustrerende, fordi alle udsagn på en eller anden måde er relevant for teknologisk dannelse i </a:t>
            </a: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naturfagsundervisningen</a:t>
            </a:r>
            <a:r>
              <a:rPr lang="da-DK" sz="1800">
                <a:effectLst/>
                <a:latin typeface="Calibri"/>
                <a:ea typeface="Calibri" panose="020F0502020204030204" pitchFamily="34" charset="0"/>
                <a:cs typeface="Times New Roman"/>
              </a:rPr>
              <a:t>. </a:t>
            </a:r>
            <a:r>
              <a:rPr lang="da-DK" sz="18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En god måde at komme i gang kan være ved at starte med at dele op i tre </a:t>
            </a:r>
            <a:r>
              <a:rPr lang="da-DK" sz="1800">
                <a:effectLst/>
                <a:latin typeface="Calibri"/>
                <a:ea typeface="Calibri" panose="020F0502020204030204" pitchFamily="34" charset="0"/>
                <a:cs typeface="Times New Roman"/>
              </a:rPr>
              <a:t>bunker: 1) meget meningsfuldt, 2) ikke så meningsfuldt, 3) i tvivl/neutral, og tag så en bunke ad gangen.</a:t>
            </a: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da-DK" sz="18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  <a:tab pos="828040" algn="l"/>
              </a:tabLst>
            </a:pPr>
            <a:r>
              <a:rPr lang="da-DK" sz="18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Det er vigtigt at alle udsagn bliver placeret</a:t>
            </a:r>
            <a:r>
              <a:rPr lang="da-DK" sz="1800">
                <a:effectLst/>
                <a:latin typeface="Calibri"/>
                <a:ea typeface="Calibri" panose="020F0502020204030204" pitchFamily="34" charset="0"/>
                <a:cs typeface="Times New Roman"/>
              </a:rPr>
              <a:t>. Når I har lagt udsagnene og evt. justeret til I er tilfreds med placeringen</a:t>
            </a: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r>
              <a:rPr lang="da-DK" sz="18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da-DK" sz="18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Der må kun være ét udsagn pr. felt.</a:t>
            </a: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28600" algn="l"/>
                <a:tab pos="828040" algn="l"/>
              </a:tabLst>
            </a:pP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Spørg hvis der er noget, som du er i tvivl om</a:t>
            </a:r>
            <a:r>
              <a:rPr lang="da-DK" sz="1800">
                <a:effectLst/>
                <a:latin typeface="Calibri"/>
                <a:ea typeface="Calibri" panose="020F0502020204030204" pitchFamily="34" charset="0"/>
                <a:cs typeface="Times New Roman"/>
              </a:rPr>
              <a:t>, men prøv at lade være med at overtænke – I vil få mulighed for at drøfte jeres sorteringer med andre </a:t>
            </a: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efterfølgende. </a:t>
            </a:r>
            <a:endParaRPr lang="da-DK" sz="18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235795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CB11EC-A112-D0ED-63BD-0C052BB8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>
                <a:solidFill>
                  <a:srgbClr val="0070C0"/>
                </a:solidFill>
              </a:rPr>
              <a:t>Individuel sorteringsøvelse (ca. 20 min.)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F2B7DC-1CFF-7F36-AE5F-7296FB53F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  <a:tabLst>
                <a:tab pos="228600" algn="l"/>
                <a:tab pos="828040" algn="l"/>
              </a:tabLst>
            </a:pPr>
            <a:r>
              <a:rPr lang="da-DK" sz="2000">
                <a:latin typeface="Calibri"/>
                <a:ea typeface="Calibri" panose="020F0502020204030204" pitchFamily="34" charset="0"/>
                <a:cs typeface="Times New Roman"/>
              </a:rPr>
              <a:t>Du skal bruge følgende:</a:t>
            </a:r>
            <a:endParaRPr lang="da-DK" sz="2000"/>
          </a:p>
          <a:p>
            <a:pPr>
              <a:lnSpc>
                <a:spcPct val="150000"/>
              </a:lnSpc>
              <a:tabLst>
                <a:tab pos="228600" algn="l"/>
                <a:tab pos="828040" algn="l"/>
              </a:tabLst>
            </a:pP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De 35 udsagn (udklippet)</a:t>
            </a:r>
          </a:p>
          <a:p>
            <a:pPr>
              <a:lnSpc>
                <a:spcPct val="150000"/>
              </a:lnSpc>
              <a:tabLst>
                <a:tab pos="228600" algn="l"/>
                <a:tab pos="828040" algn="l"/>
              </a:tabLst>
            </a:pP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Skema (hvor du lægger dine udsagn)</a:t>
            </a:r>
          </a:p>
          <a:p>
            <a:pPr>
              <a:lnSpc>
                <a:spcPct val="150000"/>
              </a:lnSpc>
              <a:tabLst>
                <a:tab pos="228600" algn="l"/>
                <a:tab pos="828040" algn="l"/>
              </a:tabLst>
            </a:pPr>
            <a:r>
              <a:rPr lang="da-DK" sz="1800">
                <a:latin typeface="Calibri"/>
                <a:ea typeface="Calibri" panose="020F0502020204030204" pitchFamily="34" charset="0"/>
                <a:cs typeface="Times New Roman"/>
              </a:rPr>
              <a:t>Instruktionsark (med de informationer som lige er blevet sagt)</a:t>
            </a: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828040" algn="l"/>
              </a:tabLst>
            </a:pPr>
            <a:endParaRPr lang="da-DK" sz="2000"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  <a:tabLst>
                <a:tab pos="228600" algn="l"/>
                <a:tab pos="828040" algn="l"/>
              </a:tabLst>
            </a:pPr>
            <a:r>
              <a:rPr lang="da-DK" sz="2000">
                <a:latin typeface="Calibri"/>
                <a:ea typeface="Calibri" panose="020F0502020204030204" pitchFamily="34" charset="0"/>
                <a:cs typeface="Times New Roman"/>
              </a:rPr>
              <a:t>Du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 får nu 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20 minutter 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til at prioritere udsagnene fra 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’mindst meningsfuldt’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 til 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’mest meningsfuldt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’ i forhold til 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jeres nuværende praksis og erfaring.</a:t>
            </a:r>
            <a:r>
              <a:rPr lang="da-DK" sz="2000" b="1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da-DK" sz="2000" b="1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228600" algn="l"/>
                <a:tab pos="828040" algn="l"/>
              </a:tabLst>
            </a:pPr>
            <a:endParaRPr lang="da-DK">
              <a:effectLst/>
              <a:latin typeface="Aptos" panose="020B00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91414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F93B5-3C12-A9BD-2204-774A1FD02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da-DK" err="1"/>
              <a:t>Debrief</a:t>
            </a:r>
            <a:r>
              <a:rPr lang="da-DK"/>
              <a:t>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6989FE-C5CE-0EA4-392F-5655D3DC2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5124586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 sz="3600"/>
              <a:t>Hvordan var det at lave øvelsen?</a:t>
            </a:r>
          </a:p>
          <a:p>
            <a:r>
              <a:rPr lang="da-DK" sz="3600"/>
              <a:t>Hvad fik det jer til at reflektere over? </a:t>
            </a:r>
          </a:p>
          <a:p>
            <a:endParaRPr lang="da-DK" sz="2400"/>
          </a:p>
          <a:p>
            <a:pPr marL="0" indent="0">
              <a:buNone/>
            </a:pPr>
            <a:endParaRPr lang="da-DK" sz="2400"/>
          </a:p>
        </p:txBody>
      </p:sp>
      <p:pic>
        <p:nvPicPr>
          <p:cNvPr id="5" name="Picture 4" descr="Stor gruppe af faldskærmsudspringere i luften">
            <a:extLst>
              <a:ext uri="{FF2B5EF4-FFF2-40B4-BE49-F238E27FC236}">
                <a16:creationId xmlns:a16="http://schemas.microsoft.com/office/drawing/2014/main" id="{ABEDCFD0-25D3-15BD-B0C5-34BEB76FE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79" r="2070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073527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68CD2EFB-78C2-4C6E-A6B9-4ED12FAD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EBAD4D8B-1D74-BA28-6224-369F2A6E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7985" r="-2" b="159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51BDD0-86B0-C741-9A2E-34B61B8FA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r>
              <a:rPr lang="da-DK" sz="8200">
                <a:solidFill>
                  <a:srgbClr val="FFFFFF"/>
                </a:solidFill>
              </a:rPr>
              <a:t>Refleksions- og diskusisonsøvelse</a:t>
            </a:r>
          </a:p>
        </p:txBody>
      </p:sp>
    </p:spTree>
    <p:extLst>
      <p:ext uri="{BB962C8B-B14F-4D97-AF65-F5344CB8AC3E}">
        <p14:creationId xmlns:p14="http://schemas.microsoft.com/office/powerpoint/2010/main" val="38105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610A2-3A7D-4415-50C0-F69DFD392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>
                <a:solidFill>
                  <a:srgbClr val="0070C0"/>
                </a:solidFill>
              </a:rPr>
              <a:t>I grupper 3-4 (ca. 20 minutter)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396FB1-E7E0-3D42-9744-DDD8BDD6D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90" y="1719610"/>
            <a:ext cx="9564321" cy="4850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/>
              <a:t>Drøft følgende:</a:t>
            </a:r>
          </a:p>
          <a:p>
            <a:endParaRPr lang="da-DK"/>
          </a:p>
          <a:p>
            <a:r>
              <a:rPr lang="da-DK"/>
              <a:t>1. Hvad har I hver især placeret som mindst og mest meningsfuldt, og hvorfor? </a:t>
            </a:r>
          </a:p>
          <a:p>
            <a:r>
              <a:rPr lang="da-DK"/>
              <a:t>2. Er der nogle af udsagnene som gav anledning til en undren eller refleksioner hos jer? </a:t>
            </a:r>
          </a:p>
          <a:p>
            <a:r>
              <a:rPr lang="da-DK"/>
              <a:t>3. Hvad kan I bruge øvelsen og diskussionen til?  </a:t>
            </a:r>
          </a:p>
          <a:p>
            <a:pPr marL="0" indent="0">
              <a:buNone/>
            </a:pPr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849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379B4A5-2308-8AD9-FCD8-4D264A7F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err="1">
                <a:solidFill>
                  <a:srgbClr val="0070C0"/>
                </a:solidFill>
              </a:rPr>
              <a:t>Litteratur</a:t>
            </a:r>
            <a:r>
              <a:rPr lang="en-US" sz="4000" b="1">
                <a:solidFill>
                  <a:srgbClr val="0070C0"/>
                </a:solidFill>
              </a:rPr>
              <a:t> om Q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1A1C2D1-4366-EA3F-026F-3A3520D38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Brown, S. R. (1993). A primer on Q methodology. </a:t>
            </a:r>
            <a:r>
              <a:rPr lang="en-US" b="0" i="1">
                <a:solidFill>
                  <a:srgbClr val="222222"/>
                </a:solidFill>
                <a:effectLst/>
                <a:latin typeface="Arial"/>
                <a:cs typeface="Arial"/>
              </a:rPr>
              <a:t>Operant subjectivity</a:t>
            </a:r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, </a:t>
            </a:r>
            <a:r>
              <a:rPr lang="en-US" b="0" i="1">
                <a:solidFill>
                  <a:srgbClr val="222222"/>
                </a:solidFill>
                <a:effectLst/>
                <a:latin typeface="Arial"/>
                <a:cs typeface="Arial"/>
              </a:rPr>
              <a:t>16</a:t>
            </a:r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(3/4), 91-138.</a:t>
            </a:r>
          </a:p>
          <a:p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Stenner, P., Watts, S., &amp; Worrell, M. (2008). Q methodology. </a:t>
            </a:r>
            <a:r>
              <a:rPr lang="en-US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SAGE handbook of qualitative research in psychology</a:t>
            </a:r>
            <a:r>
              <a:rPr lang="en-U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215-239.</a:t>
            </a:r>
          </a:p>
          <a:p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Lundberg, A., de Leeuw, R., &amp; Aliani, R. (2020). Using Q methodology: Sorting out subjectivity in educational research. </a:t>
            </a:r>
            <a:r>
              <a:rPr lang="en-US" b="0" i="1">
                <a:solidFill>
                  <a:srgbClr val="222222"/>
                </a:solidFill>
                <a:effectLst/>
                <a:latin typeface="Arial"/>
                <a:cs typeface="Arial"/>
              </a:rPr>
              <a:t>Educational research review</a:t>
            </a:r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, </a:t>
            </a:r>
            <a:r>
              <a:rPr lang="en-US" b="0" i="1">
                <a:solidFill>
                  <a:srgbClr val="222222"/>
                </a:solidFill>
                <a:effectLst/>
                <a:latin typeface="Arial"/>
                <a:cs typeface="Arial"/>
              </a:rPr>
              <a:t>31</a:t>
            </a:r>
            <a:r>
              <a:rPr lang="en-US" b="0" i="0">
                <a:solidFill>
                  <a:srgbClr val="222222"/>
                </a:solidFill>
                <a:effectLst/>
                <a:latin typeface="Arial"/>
                <a:cs typeface="Arial"/>
              </a:rPr>
              <a:t>, 100361.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699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9048E-A9B8-534B-2211-B3A6A4C02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b="1">
                <a:solidFill>
                  <a:srgbClr val="0070C0"/>
                </a:solidFill>
              </a:rPr>
              <a:t>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71534B-A1EE-BB5E-0B54-3949E8D33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Lave en øvelse der skal fremme jeres refleksion over og diskussion af teknologisk dannelse i naturfag</a:t>
            </a:r>
          </a:p>
          <a:p>
            <a:r>
              <a:rPr lang="da-DK"/>
              <a:t>Øvelsen er bygget op omkring en Q-sortering</a:t>
            </a:r>
          </a:p>
          <a:p>
            <a:r>
              <a:rPr lang="da-DK"/>
              <a:t>Den er udviklet af Københavns Professionshøjskole og Aalborg Universitet  i forbindelse med Naturfagsakademiet (NAFA)</a:t>
            </a:r>
          </a:p>
        </p:txBody>
      </p:sp>
    </p:spTree>
    <p:extLst>
      <p:ext uri="{BB962C8B-B14F-4D97-AF65-F5344CB8AC3E}">
        <p14:creationId xmlns:p14="http://schemas.microsoft.com/office/powerpoint/2010/main" val="56610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11CB7-BA9A-4435-BA47-5B575CB3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latin typeface="+mj-lt"/>
                <a:ea typeface="+mj-ea"/>
                <a:cs typeface="+mj-cs"/>
              </a:rPr>
              <a:t>Q </a:t>
            </a:r>
            <a:r>
              <a:rPr lang="en-US" sz="66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metode</a:t>
            </a:r>
            <a:r>
              <a:rPr lang="en-US" sz="6600" kern="1200">
                <a:latin typeface="+mj-lt"/>
                <a:ea typeface="+mj-ea"/>
                <a:cs typeface="+mj-cs"/>
              </a:rPr>
              <a:t>: </a:t>
            </a:r>
            <a:r>
              <a:rPr lang="en-US" sz="6600" kern="1200" err="1">
                <a:latin typeface="+mj-lt"/>
                <a:ea typeface="+mj-ea"/>
                <a:cs typeface="+mj-cs"/>
              </a:rPr>
              <a:t>kort</a:t>
            </a:r>
            <a:r>
              <a:rPr lang="en-US" sz="6600" kern="1200">
                <a:latin typeface="+mj-lt"/>
                <a:ea typeface="+mj-ea"/>
                <a:cs typeface="+mj-cs"/>
              </a:rPr>
              <a:t> intro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0BA57B8-3A9E-6F35-7C1B-72F360029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669280"/>
            <a:ext cx="10908792" cy="548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Billede 5" descr="Et billede, der indeholder surfing, personer/mennesker&#10;&#10;Automatisk genereret beskrivelse">
            <a:extLst>
              <a:ext uri="{FF2B5EF4-FFF2-40B4-BE49-F238E27FC236}">
                <a16:creationId xmlns:a16="http://schemas.microsoft.com/office/drawing/2014/main" id="{7F19E834-E9A5-795F-FF75-17CF9C8A8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4452" b="1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10" name="Billede 9" descr="Et billede, der indeholder person, fodtøj, tøj, menneske">
            <a:extLst>
              <a:ext uri="{FF2B5EF4-FFF2-40B4-BE49-F238E27FC236}">
                <a16:creationId xmlns:a16="http://schemas.microsoft.com/office/drawing/2014/main" id="{F29AB177-C52D-52ED-196B-0D81F5541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57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A278E52-8501-649E-B5B3-3722FB029E37}"/>
              </a:ext>
            </a:extLst>
          </p:cNvPr>
          <p:cNvSpPr txBox="1"/>
          <p:nvPr/>
        </p:nvSpPr>
        <p:spPr>
          <a:xfrm>
            <a:off x="9767939" y="6870700"/>
            <a:ext cx="242406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30478819@N08/506051926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Dette billede</a:t>
            </a:r>
            <a:r>
              <a:rPr lang="en-US" sz="700">
                <a:solidFill>
                  <a:srgbClr val="FFFFFF"/>
                </a:solidFill>
              </a:rPr>
              <a:t> efter Ukendt forfatter er licenseret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170196E-EC0E-06FD-75CE-576CB8A827DB}"/>
              </a:ext>
            </a:extLst>
          </p:cNvPr>
          <p:cNvSpPr txBox="1"/>
          <p:nvPr/>
        </p:nvSpPr>
        <p:spPr>
          <a:xfrm>
            <a:off x="7331178" y="6870700"/>
            <a:ext cx="242406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foto.wuestenigel.com/business-miniature-people-on-business-graph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Dette billede</a:t>
            </a:r>
            <a:r>
              <a:rPr lang="en-US" sz="700">
                <a:solidFill>
                  <a:srgbClr val="FFFFFF"/>
                </a:solidFill>
              </a:rPr>
              <a:t> efter Ukendt forfatter er licenseret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2E992A2-E17F-2FEE-BC57-14BDA5B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err="1">
                <a:solidFill>
                  <a:srgbClr val="0070C0"/>
                </a:solidFill>
              </a:rPr>
              <a:t>Oprindelse</a:t>
            </a:r>
            <a:r>
              <a:rPr lang="en-US" sz="4000" b="1">
                <a:solidFill>
                  <a:srgbClr val="0070C0"/>
                </a:solidFill>
              </a:rPr>
              <a:t> 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34C6A8D-FD26-B09D-8761-DDDA41C20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effectLst/>
              </a:rPr>
              <a:t>Q methodology</a:t>
            </a:r>
            <a:r>
              <a:rPr lang="en-US">
                <a:effectLst/>
              </a:rPr>
              <a:t> </a:t>
            </a:r>
            <a:r>
              <a:rPr lang="en-US" err="1">
                <a:effectLst/>
              </a:rPr>
              <a:t>udviklet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af</a:t>
            </a:r>
            <a:r>
              <a:rPr lang="en-US">
                <a:effectLst/>
              </a:rPr>
              <a:t> </a:t>
            </a:r>
            <a:r>
              <a:rPr lang="en-US" b="1">
                <a:effectLst/>
              </a:rPr>
              <a:t>William Stephenson</a:t>
            </a:r>
            <a:r>
              <a:rPr lang="en-US">
                <a:effectLst/>
              </a:rPr>
              <a:t> </a:t>
            </a:r>
            <a:r>
              <a:rPr lang="en-US" err="1">
                <a:effectLst/>
              </a:rPr>
              <a:t>i</a:t>
            </a:r>
            <a:r>
              <a:rPr lang="en-US">
                <a:effectLst/>
              </a:rPr>
              <a:t> 1930erne.</a:t>
            </a:r>
          </a:p>
          <a:p>
            <a:r>
              <a:rPr lang="en-US" err="1">
                <a:effectLst/>
              </a:rPr>
              <a:t>Phd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fysik</a:t>
            </a:r>
            <a:r>
              <a:rPr lang="en-US">
                <a:effectLst/>
              </a:rPr>
              <a:t> (1926) </a:t>
            </a:r>
            <a:r>
              <a:rPr lang="en-US" err="1">
                <a:effectLst/>
              </a:rPr>
              <a:t>og</a:t>
            </a:r>
            <a:r>
              <a:rPr lang="en-US"/>
              <a:t> </a:t>
            </a:r>
            <a:r>
              <a:rPr lang="en-US" err="1">
                <a:effectLst/>
              </a:rPr>
              <a:t>psykologi</a:t>
            </a:r>
            <a:r>
              <a:rPr lang="en-US">
                <a:effectLst/>
              </a:rPr>
              <a:t> (1929)</a:t>
            </a:r>
            <a:r>
              <a:rPr lang="en-US"/>
              <a:t> </a:t>
            </a:r>
            <a:endParaRPr lang="en-US">
              <a:effectLst/>
            </a:endParaRPr>
          </a:p>
          <a:p>
            <a:r>
              <a:rPr lang="en-US" b="1" err="1"/>
              <a:t>Formål</a:t>
            </a:r>
            <a:r>
              <a:rPr lang="en-US"/>
              <a:t>: </a:t>
            </a:r>
            <a:r>
              <a:rPr lang="en-US" err="1"/>
              <a:t>Undersøge</a:t>
            </a:r>
            <a:r>
              <a:rPr lang="en-US"/>
              <a:t> </a:t>
            </a:r>
            <a:r>
              <a:rPr lang="en-US" err="1"/>
              <a:t>personers</a:t>
            </a:r>
            <a:r>
              <a:rPr lang="en-US"/>
              <a:t> </a:t>
            </a:r>
            <a:r>
              <a:rPr lang="en-US" err="1"/>
              <a:t>perspektiver</a:t>
            </a:r>
            <a:r>
              <a:rPr lang="en-US"/>
              <a:t> – </a:t>
            </a:r>
            <a:r>
              <a:rPr lang="en-US" err="1"/>
              <a:t>sammenligne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tværs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</a:t>
            </a:r>
            <a:r>
              <a:rPr lang="en-US" err="1"/>
              <a:t>personer</a:t>
            </a:r>
            <a:endParaRPr lang="en-US"/>
          </a:p>
          <a:p>
            <a:r>
              <a:rPr lang="en-US" b="1" err="1"/>
              <a:t>Hvordan</a:t>
            </a:r>
            <a:r>
              <a:rPr lang="en-US"/>
              <a:t>: </a:t>
            </a:r>
            <a:r>
              <a:rPr lang="en-US" err="1"/>
              <a:t>Sortering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</a:t>
            </a:r>
            <a:r>
              <a:rPr lang="en-US" err="1"/>
              <a:t>udsagn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efterfølgende</a:t>
            </a:r>
            <a:r>
              <a:rPr lang="en-US"/>
              <a:t> </a:t>
            </a:r>
            <a:r>
              <a:rPr lang="en-US" err="1"/>
              <a:t>diskussion</a:t>
            </a:r>
            <a:r>
              <a:rPr lang="en-US"/>
              <a:t>/</a:t>
            </a:r>
            <a:r>
              <a:rPr lang="en-US" err="1"/>
              <a:t>refleksion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1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2BA3B-3145-1F27-C785-B53335EFC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 b="1">
                <a:solidFill>
                  <a:srgbClr val="0070C0"/>
                </a:solidFill>
              </a:rPr>
              <a:t>Hvad er en Q-sortering?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73A5F8-F3A4-D1EE-34C3-F75F46B60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228600" algn="l"/>
                <a:tab pos="828040" algn="l"/>
              </a:tabLst>
            </a:pPr>
            <a:endParaRPr lang="da-DK" sz="19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  <a:tabLst>
                <a:tab pos="228600" algn="l"/>
                <a:tab pos="828040" algn="l"/>
              </a:tabLst>
            </a:pP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En sortering af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 udsagn 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om et specifikt emne. I denne sammenhæng er emnet 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’</a:t>
            </a:r>
            <a:r>
              <a:rPr lang="da-DK" sz="2000" b="1">
                <a:latin typeface="Calibri"/>
                <a:ea typeface="Calibri" panose="020F0502020204030204" pitchFamily="34" charset="0"/>
                <a:cs typeface="Times New Roman"/>
              </a:rPr>
              <a:t>lærerstuderendes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 forståelse af teknologisk dannelse i naturfag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’.</a:t>
            </a:r>
            <a:r>
              <a:rPr lang="da-DK" sz="20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da-DK" sz="20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  <a:tabLst>
                <a:tab pos="228600" algn="l"/>
                <a:tab pos="828040" algn="l"/>
              </a:tabLst>
            </a:pPr>
            <a:endParaRPr lang="da-DK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28600" algn="l"/>
                <a:tab pos="828040" algn="l"/>
              </a:tabLst>
            </a:pP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Et Q-studie handler om at få </a:t>
            </a:r>
            <a:r>
              <a:rPr lang="da-DK" sz="2000" b="1">
                <a:effectLst/>
                <a:latin typeface="Calibri"/>
                <a:ea typeface="Calibri" panose="020F0502020204030204" pitchFamily="34" charset="0"/>
                <a:cs typeface="Times New Roman"/>
              </a:rPr>
              <a:t>forskellige perspektiver frem</a:t>
            </a:r>
            <a:r>
              <a:rPr lang="da-DK" sz="2000" b="1">
                <a:latin typeface="Calibri"/>
                <a:ea typeface="Calibri" panose="020F0502020204030204" pitchFamily="34" charset="0"/>
                <a:cs typeface="Times New Roman"/>
              </a:rPr>
              <a:t> og faciliterer en interessant diskussion</a:t>
            </a:r>
            <a:r>
              <a:rPr lang="da-DK" sz="2000">
                <a:effectLst/>
                <a:latin typeface="Calibri"/>
                <a:ea typeface="Calibri" panose="020F0502020204030204" pitchFamily="34" charset="0"/>
                <a:cs typeface="Times New Roman"/>
              </a:rPr>
              <a:t>, ikke om at generalisere eller evaluere, eller på anden vis putte jer i ”kasser”.</a:t>
            </a:r>
          </a:p>
          <a:p>
            <a:endParaRPr lang="da-DK" sz="1900"/>
          </a:p>
        </p:txBody>
      </p:sp>
      <p:pic>
        <p:nvPicPr>
          <p:cNvPr id="5" name="Picture 4" descr="Farverige nåle, der er sammenkædet med tråde">
            <a:extLst>
              <a:ext uri="{FF2B5EF4-FFF2-40B4-BE49-F238E27FC236}">
                <a16:creationId xmlns:a16="http://schemas.microsoft.com/office/drawing/2014/main" id="{6A0C24B8-8EAE-70CE-4413-EAFA4E443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0" r="23259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0026367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C1CFDE-3EAE-7B9C-212D-786EE8812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37" r="-2" b="1455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59AFAD-5111-1477-CA0A-4D415566A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da-DK">
                <a:solidFill>
                  <a:srgbClr val="FFFFFF"/>
                </a:solidFill>
              </a:rPr>
              <a:t>Individuel sorteringsøvelse 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8B43DA7-CC47-1803-7151-41B35187F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90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9AD0A-E893-F67B-82CC-59A2F2F2C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64" y="365125"/>
            <a:ext cx="3080327" cy="1360198"/>
          </a:xfrm>
        </p:spPr>
        <p:txBody>
          <a:bodyPr>
            <a:normAutofit/>
          </a:bodyPr>
          <a:lstStyle/>
          <a:p>
            <a:r>
              <a:rPr lang="da-DK" sz="4000" b="1">
                <a:solidFill>
                  <a:srgbClr val="0070C0"/>
                </a:solidFill>
              </a:rPr>
              <a:t>Introduktion til øvelsen 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DD8E9E-2F1F-6288-D99F-5F8AE2D1A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64" y="1825625"/>
            <a:ext cx="29186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dirty="0"/>
              <a:t>Om lidt skal I </a:t>
            </a:r>
            <a:r>
              <a:rPr lang="da-DK"/>
              <a:t>individuelt </a:t>
            </a:r>
            <a:r>
              <a:rPr lang="da-DK" dirty="0"/>
              <a:t>sortere 35 udsagn om teknologisk dannelse i naturfags-undervisningen </a:t>
            </a:r>
            <a:endParaRPr lang="da-DK"/>
          </a:p>
          <a:p>
            <a:endParaRPr lang="da-DK">
              <a:latin typeface="Aptos" panose="020B0004020202020204"/>
              <a:cs typeface="Times New Roman"/>
            </a:endParaRPr>
          </a:p>
        </p:txBody>
      </p:sp>
      <p:pic>
        <p:nvPicPr>
          <p:cNvPr id="4" name="Billede 3" descr="Et billede, der indeholder tekst, skærmbillede, Font/skrifttype, dokument&#10;&#10;Beskrivelsen er genereret automatisk">
            <a:extLst>
              <a:ext uri="{FF2B5EF4-FFF2-40B4-BE49-F238E27FC236}">
                <a16:creationId xmlns:a16="http://schemas.microsoft.com/office/drawing/2014/main" id="{DF5CDBAD-4BDF-130A-4DDE-F742A474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413" y="0"/>
            <a:ext cx="8639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0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BD97C-06D0-A4CB-80E8-1A74C51C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365125"/>
            <a:ext cx="3361266" cy="1590146"/>
          </a:xfrm>
        </p:spPr>
        <p:txBody>
          <a:bodyPr/>
          <a:lstStyle/>
          <a:p>
            <a:r>
              <a:rPr lang="en-US" sz="4000" b="1">
                <a:solidFill>
                  <a:srgbClr val="0070C0"/>
                </a:solidFill>
              </a:rPr>
              <a:t>Skema </a:t>
            </a:r>
            <a:r>
              <a:rPr lang="en-US" sz="4000" b="1" err="1">
                <a:solidFill>
                  <a:srgbClr val="0070C0"/>
                </a:solidFill>
              </a:rPr>
              <a:t>til</a:t>
            </a:r>
            <a:r>
              <a:rPr lang="en-US" sz="4000" b="1">
                <a:solidFill>
                  <a:srgbClr val="0070C0"/>
                </a:solidFill>
              </a:rPr>
              <a:t> </a:t>
            </a:r>
            <a:r>
              <a:rPr lang="en-US" sz="4000" b="1" err="1">
                <a:solidFill>
                  <a:srgbClr val="0070C0"/>
                </a:solidFill>
              </a:rPr>
              <a:t>sortering</a:t>
            </a:r>
          </a:p>
        </p:txBody>
      </p:sp>
      <p:pic>
        <p:nvPicPr>
          <p:cNvPr id="4" name="Pladsholder til indhold 3" descr="Et billede, der indeholder tekst, diagram, linje/række, Parallel&#10;&#10;Beskrivelsen er genereret automatisk">
            <a:extLst>
              <a:ext uri="{FF2B5EF4-FFF2-40B4-BE49-F238E27FC236}">
                <a16:creationId xmlns:a16="http://schemas.microsoft.com/office/drawing/2014/main" id="{E4C93159-E097-45DB-7E57-3E7352AFD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000" y="925325"/>
            <a:ext cx="8641720" cy="5004814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A9C307A-6F9D-5CB2-85F3-9372D2CBD511}"/>
              </a:ext>
            </a:extLst>
          </p:cNvPr>
          <p:cNvSpPr txBox="1"/>
          <p:nvPr/>
        </p:nvSpPr>
        <p:spPr>
          <a:xfrm>
            <a:off x="568731" y="1975993"/>
            <a:ext cx="2856960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da-DK" sz="2800"/>
              <a:t>Du skal sorteret de 35 udsagn i dette skema</a:t>
            </a:r>
            <a:r>
              <a:rPr lang="da-DK"/>
              <a:t> </a:t>
            </a:r>
          </a:p>
          <a:p>
            <a:pPr marL="457200" indent="-457200">
              <a:buFont typeface="Arial"/>
              <a:buChar char="•"/>
            </a:pPr>
            <a:r>
              <a:rPr lang="da-DK" sz="2800"/>
              <a:t>Instruks på næste slide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2762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8F9C5-36C3-8165-0654-F3713794C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" y="116294"/>
            <a:ext cx="11676501" cy="1345269"/>
          </a:xfrm>
        </p:spPr>
        <p:txBody>
          <a:bodyPr>
            <a:normAutofit/>
          </a:bodyPr>
          <a:lstStyle/>
          <a:p>
            <a:r>
              <a:rPr lang="da-DK" sz="4000" b="1">
                <a:solidFill>
                  <a:srgbClr val="0070C0"/>
                </a:solidFill>
              </a:rPr>
              <a:t>Hvordan forstår du teknologisk dannelse i naturfag?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6BF37E-3026-F6B2-E906-1D222AAE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0485"/>
            <a:ext cx="11875088" cy="5077487"/>
          </a:xfrm>
          <a:solidFill>
            <a:srgbClr val="E2E8E5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 sz="2400"/>
              <a:t>”Det er meningsfuldt for mig, at jeg…</a:t>
            </a:r>
            <a:r>
              <a:rPr lang="da-DK" sz="2400">
                <a:solidFill>
                  <a:srgbClr val="000000"/>
                </a:solidFill>
              </a:rPr>
              <a:t> </a:t>
            </a:r>
            <a:r>
              <a:rPr lang="da-DK" sz="2400">
                <a:solidFill>
                  <a:srgbClr val="FF0000"/>
                </a:solidFill>
              </a:rPr>
              <a:t>[indsæt udsagnet]</a:t>
            </a:r>
            <a:r>
              <a:rPr lang="da-DK" sz="2400"/>
              <a:t> i naturfagsundervisningen.” </a:t>
            </a:r>
          </a:p>
          <a:p>
            <a:r>
              <a:rPr lang="da-DK" sz="2400"/>
              <a:t>Instruks: </a:t>
            </a:r>
          </a:p>
          <a:p>
            <a:pPr marL="742950" lvl="1" indent="-285750"/>
            <a:r>
              <a:rPr lang="da-DK"/>
              <a:t> Sorter udsagnene, i bunker:</a:t>
            </a:r>
          </a:p>
          <a:p>
            <a:pPr marL="1200150" lvl="2" indent="-285750"/>
            <a:r>
              <a:rPr lang="da-DK" sz="2400">
                <a:solidFill>
                  <a:schemeClr val="accent6"/>
                </a:solidFill>
              </a:rPr>
              <a:t>Mest meningsfuldt</a:t>
            </a:r>
          </a:p>
          <a:p>
            <a:pPr marL="1200150" lvl="2" indent="-285750"/>
            <a:r>
              <a:rPr lang="da-DK" sz="2400">
                <a:solidFill>
                  <a:schemeClr val="accent2"/>
                </a:solidFill>
              </a:rPr>
              <a:t>Mindst meningsfuldt</a:t>
            </a:r>
          </a:p>
          <a:p>
            <a:pPr marL="1200150" lvl="2" indent="-285750"/>
            <a:r>
              <a:rPr lang="da-DK" sz="2400"/>
              <a:t>I tvivl</a:t>
            </a:r>
          </a:p>
          <a:p>
            <a:pPr marL="742950" lvl="1" indent="-285750"/>
            <a:r>
              <a:rPr lang="da-DK"/>
              <a:t>Læg derefter udsagn på felterne, sådan at:</a:t>
            </a:r>
          </a:p>
          <a:p>
            <a:pPr marL="1200150" lvl="2" indent="-285750"/>
            <a:r>
              <a:rPr lang="da-DK" sz="2400"/>
              <a:t>de </a:t>
            </a:r>
            <a:r>
              <a:rPr lang="da-DK" sz="2400" b="1">
                <a:solidFill>
                  <a:schemeClr val="accent6"/>
                </a:solidFill>
              </a:rPr>
              <a:t>mest meningsfulde</a:t>
            </a:r>
            <a:r>
              <a:rPr lang="da-DK" sz="2400" b="1"/>
              <a:t> </a:t>
            </a:r>
            <a:r>
              <a:rPr lang="da-DK" sz="2400"/>
              <a:t>skrives ind i felterne mod </a:t>
            </a:r>
            <a:r>
              <a:rPr lang="da-DK" sz="2400" b="1">
                <a:solidFill>
                  <a:schemeClr val="accent6"/>
                </a:solidFill>
              </a:rPr>
              <a:t>højre</a:t>
            </a:r>
            <a:r>
              <a:rPr lang="da-DK" sz="2400"/>
              <a:t>, </a:t>
            </a:r>
          </a:p>
          <a:p>
            <a:pPr marL="1200150" lvl="2" indent="-285750"/>
            <a:r>
              <a:rPr lang="da-DK" sz="2400"/>
              <a:t>de </a:t>
            </a:r>
            <a:r>
              <a:rPr lang="da-DK" sz="2400" b="1">
                <a:solidFill>
                  <a:schemeClr val="accent2"/>
                </a:solidFill>
              </a:rPr>
              <a:t>mindst meningsfulde </a:t>
            </a:r>
            <a:r>
              <a:rPr lang="da-DK" sz="2400"/>
              <a:t>til </a:t>
            </a:r>
            <a:r>
              <a:rPr lang="da-DK" sz="2400" b="1">
                <a:solidFill>
                  <a:schemeClr val="accent2"/>
                </a:solidFill>
              </a:rPr>
              <a:t>venstre</a:t>
            </a:r>
            <a:r>
              <a:rPr lang="da-DK" sz="2400"/>
              <a:t> </a:t>
            </a:r>
          </a:p>
          <a:p>
            <a:pPr marL="1200150" lvl="2" indent="-285750"/>
            <a:r>
              <a:rPr lang="da-DK" sz="2400"/>
              <a:t>De, der er </a:t>
            </a:r>
            <a:r>
              <a:rPr lang="da-DK" sz="2400" b="1"/>
              <a:t>neutrale, </a:t>
            </a:r>
            <a:r>
              <a:rPr lang="da-DK" sz="2400"/>
              <a:t>lægges i </a:t>
            </a:r>
            <a:r>
              <a:rPr lang="da-DK" sz="2400" b="1"/>
              <a:t>midten</a:t>
            </a:r>
          </a:p>
        </p:txBody>
      </p:sp>
    </p:spTree>
    <p:extLst>
      <p:ext uri="{BB962C8B-B14F-4D97-AF65-F5344CB8AC3E}">
        <p14:creationId xmlns:p14="http://schemas.microsoft.com/office/powerpoint/2010/main" val="2137109257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ont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E4DFDB813E8C847AFE42F903B3CDF5E" ma:contentTypeVersion="12" ma:contentTypeDescription="Opret et nyt dokument." ma:contentTypeScope="" ma:versionID="acf3a5839ee8bc1cce514df4f30b6be6">
  <xsd:schema xmlns:xsd="http://www.w3.org/2001/XMLSchema" xmlns:xs="http://www.w3.org/2001/XMLSchema" xmlns:p="http://schemas.microsoft.com/office/2006/metadata/properties" xmlns:ns2="4fd397a1-248d-4f78-aceb-d24c1e9e2740" xmlns:ns3="1d64ac6d-8f61-4283-8da6-a8621fbb1849" targetNamespace="http://schemas.microsoft.com/office/2006/metadata/properties" ma:root="true" ma:fieldsID="4801bcf563d91222cfa1deb3ba38928b" ns2:_="" ns3:_="">
    <xsd:import namespace="4fd397a1-248d-4f78-aceb-d24c1e9e2740"/>
    <xsd:import namespace="1d64ac6d-8f61-4283-8da6-a8621fbb18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397a1-248d-4f78-aceb-d24c1e9e27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ledmærker" ma:readOnly="false" ma:fieldId="{5cf76f15-5ced-4ddc-b409-7134ff3c332f}" ma:taxonomyMulti="true" ma:sspId="5d73657e-90f0-444e-a899-7df328d363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64ac6d-8f61-4283-8da6-a8621fbb184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af4d0cf-4547-4ee3-a880-a188f927579b}" ma:internalName="TaxCatchAll" ma:showField="CatchAllData" ma:web="1d64ac6d-8f61-4283-8da6-a8621fbb18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64ac6d-8f61-4283-8da6-a8621fbb1849" xsi:nil="true"/>
    <lcf76f155ced4ddcb4097134ff3c332f xmlns="4fd397a1-248d-4f78-aceb-d24c1e9e274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908C0AA-B9C1-4C33-9C4B-A2672A2DA5B2}"/>
</file>

<file path=customXml/itemProps2.xml><?xml version="1.0" encoding="utf-8"?>
<ds:datastoreItem xmlns:ds="http://schemas.openxmlformats.org/officeDocument/2006/customXml" ds:itemID="{6C831DF8-F90C-42AA-8A54-7E0D9C3C0E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856CE6-8384-4B32-BBA0-455C17678145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6" baseType="lpstr">
      <vt:lpstr>Kontortema</vt:lpstr>
      <vt:lpstr>Teknologisk dannelse i naturfag</vt:lpstr>
      <vt:lpstr>Formål</vt:lpstr>
      <vt:lpstr>Q metode: kort intro</vt:lpstr>
      <vt:lpstr>Oprindelse </vt:lpstr>
      <vt:lpstr>Hvad er en Q-sortering?</vt:lpstr>
      <vt:lpstr>Individuel sorteringsøvelse </vt:lpstr>
      <vt:lpstr>Introduktion til øvelsen </vt:lpstr>
      <vt:lpstr>Skema til sortering</vt:lpstr>
      <vt:lpstr>Hvordan forstår du teknologisk dannelse i naturfag?</vt:lpstr>
      <vt:lpstr>Individuel sorteringsøvelse </vt:lpstr>
      <vt:lpstr>Individuel sorteringsøvelse (ca. 20 min.)</vt:lpstr>
      <vt:lpstr>Debrief…</vt:lpstr>
      <vt:lpstr>Refleksions- og diskusisonsøvelse</vt:lpstr>
      <vt:lpstr>I grupper 3-4 (ca. 20 minutter)</vt:lpstr>
      <vt:lpstr>Litteratur om 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/>
  <cp:revision>3</cp:revision>
  <dcterms:created xsi:type="dcterms:W3CDTF">2024-06-12T10:41:27Z</dcterms:created>
  <dcterms:modified xsi:type="dcterms:W3CDTF">2024-08-16T07:17:33Z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0x010100EE4DFDB813E8C847AFE42F903B3CDF5E</vt:lpwstr>
  </property>
</Properties>
</file>